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Montserrat" pitchFamily="2" charset="77"/>
      <p:regular r:id="rId14"/>
      <p:bold r:id="rId15"/>
      <p:italic r:id="rId16"/>
      <p:boldItalic r:id="rId17"/>
    </p:embeddedFont>
    <p:embeddedFont>
      <p:font typeface="Montserrat Light" panose="020F0302020204030204" pitchFamily="34" charset="0"/>
      <p:regular r:id="rId18"/>
      <p:bold r:id="rId19"/>
      <p:italic r:id="rId20"/>
      <p:boldItalic r:id="rId21"/>
    </p:embeddedFont>
    <p:embeddedFont>
      <p:font typeface="Montserrat Medium" panose="020F0502020204030204" pitchFamily="34" charset="0"/>
      <p:regular r:id="rId22"/>
      <p:bold r:id="rId23"/>
      <p:italic r:id="rId24"/>
      <p:boldItalic r:id="rId25"/>
    </p:embeddedFont>
    <p:embeddedFont>
      <p:font typeface="Rubik" pitchFamily="2" charset="-79"/>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E92459-04A4-450D-96B2-109727E014BF}">
  <a:tblStyle styleId="{81E92459-04A4-450D-96B2-109727E014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32"/>
  </p:normalViewPr>
  <p:slideViewPr>
    <p:cSldViewPr snapToGrid="0">
      <p:cViewPr varScale="1">
        <p:scale>
          <a:sx n="142" d="100"/>
          <a:sy n="142" d="100"/>
        </p:scale>
        <p:origin x="760"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5ad21273e4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5ad21273e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c8aa852056_0_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c8aa852056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c36e9e360b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c36e9e360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c8aa852056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c8aa852056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5a8f05966f_3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5a8f05966f_3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25ad21273e4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25ad21273e4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5ad21273e4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25ad21273e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e6146e43ec_0_6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e6146e43ec_0_6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c36e9e360b_0_153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c36e9e360b_0_153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25ad21273e4_0_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25ad21273e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8.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13250" y="1454391"/>
            <a:ext cx="6094200" cy="1653600"/>
          </a:xfrm>
          <a:prstGeom prst="rect">
            <a:avLst/>
          </a:prstGeom>
          <a:noFill/>
        </p:spPr>
        <p:txBody>
          <a:bodyPr spcFirstLastPara="1" wrap="square" lIns="91425" tIns="91425" rIns="91425" bIns="91425" anchor="t" anchorCtr="0">
            <a:noAutofit/>
          </a:bodyPr>
          <a:lstStyle>
            <a:lvl1pPr lvl="0">
              <a:spcBef>
                <a:spcPts val="0"/>
              </a:spcBef>
              <a:spcAft>
                <a:spcPts val="0"/>
              </a:spcAft>
              <a:buSzPts val="5200"/>
              <a:buNone/>
              <a:defRPr sz="5200" b="1">
                <a:solidFill>
                  <a:schemeClr val="lt1"/>
                </a:solidFill>
                <a:latin typeface="Rubik"/>
                <a:ea typeface="Rubik"/>
                <a:cs typeface="Rubik"/>
                <a:sym typeface="Rubik"/>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713225" y="3144891"/>
            <a:ext cx="6094200" cy="346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lt1"/>
                </a:solidFill>
                <a:latin typeface="Montserrat Medium"/>
                <a:ea typeface="Montserrat Medium"/>
                <a:cs typeface="Montserrat Medium"/>
                <a:sym typeface="Montserrat Medium"/>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3" name="Google Shape;13;p2"/>
          <p:cNvSpPr/>
          <p:nvPr/>
        </p:nvSpPr>
        <p:spPr>
          <a:xfrm>
            <a:off x="-51575" y="1394025"/>
            <a:ext cx="6869400" cy="2347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1"/>
          <p:cNvSpPr txBox="1">
            <a:spLocks noGrp="1"/>
          </p:cNvSpPr>
          <p:nvPr>
            <p:ph type="title" hasCustomPrompt="1"/>
          </p:nvPr>
        </p:nvSpPr>
        <p:spPr>
          <a:xfrm>
            <a:off x="1432775" y="1809625"/>
            <a:ext cx="6278400" cy="1105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62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3" name="Google Shape;53;p11"/>
          <p:cNvSpPr txBox="1">
            <a:spLocks noGrp="1"/>
          </p:cNvSpPr>
          <p:nvPr>
            <p:ph type="subTitle" idx="1"/>
          </p:nvPr>
        </p:nvSpPr>
        <p:spPr>
          <a:xfrm>
            <a:off x="2125700" y="2914775"/>
            <a:ext cx="4892700" cy="41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58" name="Google Shape;58;p13"/>
          <p:cNvSpPr txBox="1">
            <a:spLocks noGrp="1"/>
          </p:cNvSpPr>
          <p:nvPr>
            <p:ph type="title" idx="2"/>
          </p:nvPr>
        </p:nvSpPr>
        <p:spPr>
          <a:xfrm>
            <a:off x="18606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59" name="Google Shape;59;p13"/>
          <p:cNvSpPr txBox="1">
            <a:spLocks noGrp="1"/>
          </p:cNvSpPr>
          <p:nvPr>
            <p:ph type="subTitle" idx="1"/>
          </p:nvPr>
        </p:nvSpPr>
        <p:spPr>
          <a:xfrm>
            <a:off x="1860675" y="1688840"/>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0" name="Google Shape;60;p13"/>
          <p:cNvSpPr txBox="1">
            <a:spLocks noGrp="1"/>
          </p:cNvSpPr>
          <p:nvPr>
            <p:ph type="title" idx="3"/>
          </p:nvPr>
        </p:nvSpPr>
        <p:spPr>
          <a:xfrm>
            <a:off x="3977775" y="1345856"/>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1" name="Google Shape;61;p13"/>
          <p:cNvSpPr txBox="1">
            <a:spLocks noGrp="1"/>
          </p:cNvSpPr>
          <p:nvPr>
            <p:ph type="subTitle" idx="4"/>
          </p:nvPr>
        </p:nvSpPr>
        <p:spPr>
          <a:xfrm>
            <a:off x="3977775" y="1688915"/>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2" name="Google Shape;62;p13"/>
          <p:cNvSpPr txBox="1">
            <a:spLocks noGrp="1"/>
          </p:cNvSpPr>
          <p:nvPr>
            <p:ph type="title" idx="5"/>
          </p:nvPr>
        </p:nvSpPr>
        <p:spPr>
          <a:xfrm>
            <a:off x="6094875" y="1345856"/>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3" name="Google Shape;63;p13"/>
          <p:cNvSpPr txBox="1">
            <a:spLocks noGrp="1"/>
          </p:cNvSpPr>
          <p:nvPr>
            <p:ph type="subTitle" idx="6"/>
          </p:nvPr>
        </p:nvSpPr>
        <p:spPr>
          <a:xfrm>
            <a:off x="6094875" y="168890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4" name="Google Shape;64;p13"/>
          <p:cNvSpPr txBox="1">
            <a:spLocks noGrp="1"/>
          </p:cNvSpPr>
          <p:nvPr>
            <p:ph type="title" idx="7"/>
          </p:nvPr>
        </p:nvSpPr>
        <p:spPr>
          <a:xfrm>
            <a:off x="1860675" y="306531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5" name="Google Shape;65;p13"/>
          <p:cNvSpPr txBox="1">
            <a:spLocks noGrp="1"/>
          </p:cNvSpPr>
          <p:nvPr>
            <p:ph type="subTitle" idx="8"/>
          </p:nvPr>
        </p:nvSpPr>
        <p:spPr>
          <a:xfrm>
            <a:off x="1860675" y="3404329"/>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6" name="Google Shape;66;p13"/>
          <p:cNvSpPr txBox="1">
            <a:spLocks noGrp="1"/>
          </p:cNvSpPr>
          <p:nvPr>
            <p:ph type="title" idx="9"/>
          </p:nvPr>
        </p:nvSpPr>
        <p:spPr>
          <a:xfrm>
            <a:off x="3977775" y="3069173"/>
            <a:ext cx="21171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7" name="Google Shape;67;p13"/>
          <p:cNvSpPr txBox="1">
            <a:spLocks noGrp="1"/>
          </p:cNvSpPr>
          <p:nvPr>
            <p:ph type="subTitle" idx="13"/>
          </p:nvPr>
        </p:nvSpPr>
        <p:spPr>
          <a:xfrm>
            <a:off x="3977775" y="3404404"/>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 name="Google Shape;68;p13"/>
          <p:cNvSpPr txBox="1">
            <a:spLocks noGrp="1"/>
          </p:cNvSpPr>
          <p:nvPr>
            <p:ph type="title" idx="14"/>
          </p:nvPr>
        </p:nvSpPr>
        <p:spPr>
          <a:xfrm>
            <a:off x="6094875" y="3069173"/>
            <a:ext cx="18954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69" name="Google Shape;69;p13"/>
          <p:cNvSpPr txBox="1">
            <a:spLocks noGrp="1"/>
          </p:cNvSpPr>
          <p:nvPr>
            <p:ph type="subTitle" idx="15"/>
          </p:nvPr>
        </p:nvSpPr>
        <p:spPr>
          <a:xfrm>
            <a:off x="6094875" y="3404392"/>
            <a:ext cx="1895400" cy="68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0" name="Google Shape;70;p13"/>
          <p:cNvSpPr txBox="1">
            <a:spLocks noGrp="1"/>
          </p:cNvSpPr>
          <p:nvPr>
            <p:ph type="title" idx="16" hasCustomPrompt="1"/>
          </p:nvPr>
        </p:nvSpPr>
        <p:spPr>
          <a:xfrm>
            <a:off x="18606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1" name="Google Shape;71;p13"/>
          <p:cNvSpPr txBox="1">
            <a:spLocks noGrp="1"/>
          </p:cNvSpPr>
          <p:nvPr>
            <p:ph type="title" idx="17" hasCustomPrompt="1"/>
          </p:nvPr>
        </p:nvSpPr>
        <p:spPr>
          <a:xfrm>
            <a:off x="39777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2" name="Google Shape;72;p13"/>
          <p:cNvSpPr txBox="1">
            <a:spLocks noGrp="1"/>
          </p:cNvSpPr>
          <p:nvPr>
            <p:ph type="title" idx="18" hasCustomPrompt="1"/>
          </p:nvPr>
        </p:nvSpPr>
        <p:spPr>
          <a:xfrm>
            <a:off x="6094875" y="982723"/>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3" name="Google Shape;73;p13"/>
          <p:cNvSpPr txBox="1">
            <a:spLocks noGrp="1"/>
          </p:cNvSpPr>
          <p:nvPr>
            <p:ph type="title" idx="19" hasCustomPrompt="1"/>
          </p:nvPr>
        </p:nvSpPr>
        <p:spPr>
          <a:xfrm>
            <a:off x="18606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4" name="Google Shape;74;p13"/>
          <p:cNvSpPr txBox="1">
            <a:spLocks noGrp="1"/>
          </p:cNvSpPr>
          <p:nvPr>
            <p:ph type="title" idx="20" hasCustomPrompt="1"/>
          </p:nvPr>
        </p:nvSpPr>
        <p:spPr>
          <a:xfrm>
            <a:off x="39777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75" name="Google Shape;75;p13"/>
          <p:cNvSpPr txBox="1">
            <a:spLocks noGrp="1"/>
          </p:cNvSpPr>
          <p:nvPr>
            <p:ph type="title" idx="21" hasCustomPrompt="1"/>
          </p:nvPr>
        </p:nvSpPr>
        <p:spPr>
          <a:xfrm>
            <a:off x="609487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1">
  <p:cSld name="CUSTOM_23">
    <p:bg>
      <p:bgPr>
        <a:solidFill>
          <a:schemeClr val="dk1"/>
        </a:solidFill>
        <a:effectLst/>
      </p:bgPr>
    </p:bg>
    <p:spTree>
      <p:nvGrpSpPr>
        <p:cNvPr id="1" name="Shape 76"/>
        <p:cNvGrpSpPr/>
        <p:nvPr/>
      </p:nvGrpSpPr>
      <p:grpSpPr>
        <a:xfrm>
          <a:off x="0" y="0"/>
          <a:ext cx="0" cy="0"/>
          <a:chOff x="0" y="0"/>
          <a:chExt cx="0" cy="0"/>
        </a:xfrm>
      </p:grpSpPr>
      <p:sp>
        <p:nvSpPr>
          <p:cNvPr id="77" name="Google Shape;77;p14"/>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8" name="Google Shape;78;p14"/>
          <p:cNvSpPr txBox="1">
            <a:spLocks noGrp="1"/>
          </p:cNvSpPr>
          <p:nvPr>
            <p:ph type="title" idx="2"/>
          </p:nvPr>
        </p:nvSpPr>
        <p:spPr>
          <a:xfrm>
            <a:off x="15558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79" name="Google Shape;79;p14"/>
          <p:cNvSpPr txBox="1">
            <a:spLocks noGrp="1"/>
          </p:cNvSpPr>
          <p:nvPr>
            <p:ph type="subTitle" idx="1"/>
          </p:nvPr>
        </p:nvSpPr>
        <p:spPr>
          <a:xfrm>
            <a:off x="1666725" y="1688840"/>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0" name="Google Shape;80;p14"/>
          <p:cNvSpPr txBox="1">
            <a:spLocks noGrp="1"/>
          </p:cNvSpPr>
          <p:nvPr>
            <p:ph type="title" idx="3"/>
          </p:nvPr>
        </p:nvSpPr>
        <p:spPr>
          <a:xfrm>
            <a:off x="3977775" y="137453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1" name="Google Shape;81;p14"/>
          <p:cNvSpPr txBox="1">
            <a:spLocks noGrp="1"/>
          </p:cNvSpPr>
          <p:nvPr>
            <p:ph type="subTitle" idx="4"/>
          </p:nvPr>
        </p:nvSpPr>
        <p:spPr>
          <a:xfrm>
            <a:off x="4088625" y="1688915"/>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2" name="Google Shape;82;p14"/>
          <p:cNvSpPr txBox="1">
            <a:spLocks noGrp="1"/>
          </p:cNvSpPr>
          <p:nvPr>
            <p:ph type="title" idx="5"/>
          </p:nvPr>
        </p:nvSpPr>
        <p:spPr>
          <a:xfrm>
            <a:off x="1555875" y="3084363"/>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4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3" name="Google Shape;83;p14"/>
          <p:cNvSpPr txBox="1">
            <a:spLocks noGrp="1"/>
          </p:cNvSpPr>
          <p:nvPr>
            <p:ph type="subTitle" idx="6"/>
          </p:nvPr>
        </p:nvSpPr>
        <p:spPr>
          <a:xfrm>
            <a:off x="1666725" y="3404329"/>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4" name="Google Shape;84;p14"/>
          <p:cNvSpPr txBox="1">
            <a:spLocks noGrp="1"/>
          </p:cNvSpPr>
          <p:nvPr>
            <p:ph type="title" idx="7"/>
          </p:nvPr>
        </p:nvSpPr>
        <p:spPr>
          <a:xfrm>
            <a:off x="3977775" y="3078698"/>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85" name="Google Shape;85;p14"/>
          <p:cNvSpPr txBox="1">
            <a:spLocks noGrp="1"/>
          </p:cNvSpPr>
          <p:nvPr>
            <p:ph type="subTitle" idx="8"/>
          </p:nvPr>
        </p:nvSpPr>
        <p:spPr>
          <a:xfrm>
            <a:off x="4088625" y="3404404"/>
            <a:ext cx="1895400" cy="6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86" name="Google Shape;86;p14"/>
          <p:cNvSpPr txBox="1">
            <a:spLocks noGrp="1"/>
          </p:cNvSpPr>
          <p:nvPr>
            <p:ph type="title" idx="9" hasCustomPrompt="1"/>
          </p:nvPr>
        </p:nvSpPr>
        <p:spPr>
          <a:xfrm>
            <a:off x="22883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7" name="Google Shape;87;p14"/>
          <p:cNvSpPr txBox="1">
            <a:spLocks noGrp="1"/>
          </p:cNvSpPr>
          <p:nvPr>
            <p:ph type="title" idx="13" hasCustomPrompt="1"/>
          </p:nvPr>
        </p:nvSpPr>
        <p:spPr>
          <a:xfrm>
            <a:off x="4710225" y="1006624"/>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8" name="Google Shape;88;p14"/>
          <p:cNvSpPr txBox="1">
            <a:spLocks noGrp="1"/>
          </p:cNvSpPr>
          <p:nvPr>
            <p:ph type="title" idx="14" hasCustomPrompt="1"/>
          </p:nvPr>
        </p:nvSpPr>
        <p:spPr>
          <a:xfrm>
            <a:off x="22883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89" name="Google Shape;89;p14"/>
          <p:cNvSpPr txBox="1">
            <a:spLocks noGrp="1"/>
          </p:cNvSpPr>
          <p:nvPr>
            <p:ph type="title" idx="15" hasCustomPrompt="1"/>
          </p:nvPr>
        </p:nvSpPr>
        <p:spPr>
          <a:xfrm>
            <a:off x="4710225" y="2710801"/>
            <a:ext cx="652200" cy="367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600"/>
              <a:buNone/>
              <a:defRPr sz="16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pic>
        <p:nvPicPr>
          <p:cNvPr id="90" name="Google Shape;90;p14"/>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25">
    <p:bg>
      <p:bgPr>
        <a:solidFill>
          <a:schemeClr val="dk1"/>
        </a:solidFill>
        <a:effectLst/>
      </p:bgPr>
    </p:bg>
    <p:spTree>
      <p:nvGrpSpPr>
        <p:cNvPr id="1" name="Shape 91"/>
        <p:cNvGrpSpPr/>
        <p:nvPr/>
      </p:nvGrpSpPr>
      <p:grpSpPr>
        <a:xfrm>
          <a:off x="0" y="0"/>
          <a:ext cx="0" cy="0"/>
          <a:chOff x="0" y="0"/>
          <a:chExt cx="0" cy="0"/>
        </a:xfrm>
      </p:grpSpPr>
      <p:pic>
        <p:nvPicPr>
          <p:cNvPr id="92" name="Google Shape;92;p15"/>
          <p:cNvPicPr preferRelativeResize="0"/>
          <p:nvPr/>
        </p:nvPicPr>
        <p:blipFill rotWithShape="1">
          <a:blip r:embed="rId2">
            <a:alphaModFix/>
          </a:blip>
          <a:srcRect l="14937" t="4428" b="7705"/>
          <a:stretch/>
        </p:blipFill>
        <p:spPr>
          <a:xfrm flipH="1">
            <a:off x="7172525" y="0"/>
            <a:ext cx="1971375" cy="5143501"/>
          </a:xfrm>
          <a:prstGeom prst="rect">
            <a:avLst/>
          </a:prstGeom>
          <a:noFill/>
          <a:ln>
            <a:noFill/>
          </a:ln>
        </p:spPr>
      </p:pic>
      <p:pic>
        <p:nvPicPr>
          <p:cNvPr id="93" name="Google Shape;93;p15"/>
          <p:cNvPicPr preferRelativeResize="0"/>
          <p:nvPr/>
        </p:nvPicPr>
        <p:blipFill rotWithShape="1">
          <a:blip r:embed="rId2">
            <a:alphaModFix/>
          </a:blip>
          <a:srcRect l="14937" t="4428" b="7705"/>
          <a:stretch/>
        </p:blipFill>
        <p:spPr>
          <a:xfrm>
            <a:off x="100" y="0"/>
            <a:ext cx="1971375" cy="5143501"/>
          </a:xfrm>
          <a:prstGeom prst="rect">
            <a:avLst/>
          </a:prstGeom>
          <a:noFill/>
          <a:ln>
            <a:noFill/>
          </a:ln>
        </p:spPr>
      </p:pic>
      <p:sp>
        <p:nvSpPr>
          <p:cNvPr id="94" name="Google Shape;94;p15"/>
          <p:cNvSpPr txBox="1">
            <a:spLocks noGrp="1"/>
          </p:cNvSpPr>
          <p:nvPr>
            <p:ph type="subTitle" idx="1"/>
          </p:nvPr>
        </p:nvSpPr>
        <p:spPr>
          <a:xfrm>
            <a:off x="2549400" y="1622907"/>
            <a:ext cx="4045200" cy="7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5"/>
          <p:cNvSpPr/>
          <p:nvPr/>
        </p:nvSpPr>
        <p:spPr>
          <a:xfrm rot="5400000">
            <a:off x="3877750" y="-3877650"/>
            <a:ext cx="1392600" cy="9147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1">
  <p:cSld name="CUSTOM_26">
    <p:bg>
      <p:bgPr>
        <a:solidFill>
          <a:schemeClr val="dk1"/>
        </a:solidFill>
        <a:effectLst/>
      </p:bgPr>
    </p:bg>
    <p:spTree>
      <p:nvGrpSpPr>
        <p:cNvPr id="1" name="Shape 96"/>
        <p:cNvGrpSpPr/>
        <p:nvPr/>
      </p:nvGrpSpPr>
      <p:grpSpPr>
        <a:xfrm>
          <a:off x="0" y="0"/>
          <a:ext cx="0" cy="0"/>
          <a:chOff x="0" y="0"/>
          <a:chExt cx="0" cy="0"/>
        </a:xfrm>
      </p:grpSpPr>
      <p:pic>
        <p:nvPicPr>
          <p:cNvPr id="97" name="Google Shape;97;p16"/>
          <p:cNvPicPr preferRelativeResize="0"/>
          <p:nvPr/>
        </p:nvPicPr>
        <p:blipFill rotWithShape="1">
          <a:blip r:embed="rId2">
            <a:alphaModFix/>
          </a:blip>
          <a:srcRect b="22946"/>
          <a:stretch/>
        </p:blipFill>
        <p:spPr>
          <a:xfrm flipH="1">
            <a:off x="0" y="0"/>
            <a:ext cx="4618900" cy="5143501"/>
          </a:xfrm>
          <a:prstGeom prst="rect">
            <a:avLst/>
          </a:prstGeom>
          <a:noFill/>
          <a:ln>
            <a:noFill/>
          </a:ln>
        </p:spPr>
      </p:pic>
      <p:sp>
        <p:nvSpPr>
          <p:cNvPr id="98" name="Google Shape;98;p16"/>
          <p:cNvSpPr/>
          <p:nvPr/>
        </p:nvSpPr>
        <p:spPr>
          <a:xfrm>
            <a:off x="1063275"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6"/>
          <p:cNvSpPr txBox="1">
            <a:spLocks noGrp="1"/>
          </p:cNvSpPr>
          <p:nvPr>
            <p:ph type="title"/>
          </p:nvPr>
        </p:nvSpPr>
        <p:spPr>
          <a:xfrm>
            <a:off x="1136475" y="1599150"/>
            <a:ext cx="4045200" cy="512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400"/>
              <a:buNone/>
              <a:defRPr sz="2400">
                <a:solidFill>
                  <a:schemeClr val="lt1"/>
                </a:solidFill>
              </a:defRPr>
            </a:lvl1pPr>
            <a:lvl2pPr lvl="1" rtl="0">
              <a:spcBef>
                <a:spcPts val="0"/>
              </a:spcBef>
              <a:spcAft>
                <a:spcPts val="0"/>
              </a:spcAft>
              <a:buClr>
                <a:schemeClr val="lt1"/>
              </a:buClr>
              <a:buSzPts val="2400"/>
              <a:buNone/>
              <a:defRPr sz="2400">
                <a:solidFill>
                  <a:schemeClr val="lt1"/>
                </a:solidFill>
              </a:defRPr>
            </a:lvl2pPr>
            <a:lvl3pPr lvl="2" rtl="0">
              <a:spcBef>
                <a:spcPts val="0"/>
              </a:spcBef>
              <a:spcAft>
                <a:spcPts val="0"/>
              </a:spcAft>
              <a:buClr>
                <a:schemeClr val="lt1"/>
              </a:buClr>
              <a:buSzPts val="2400"/>
              <a:buNone/>
              <a:defRPr sz="2400">
                <a:solidFill>
                  <a:schemeClr val="lt1"/>
                </a:solidFill>
              </a:defRPr>
            </a:lvl3pPr>
            <a:lvl4pPr lvl="3" rtl="0">
              <a:spcBef>
                <a:spcPts val="0"/>
              </a:spcBef>
              <a:spcAft>
                <a:spcPts val="0"/>
              </a:spcAft>
              <a:buClr>
                <a:schemeClr val="lt1"/>
              </a:buClr>
              <a:buSzPts val="2400"/>
              <a:buNone/>
              <a:defRPr sz="2400">
                <a:solidFill>
                  <a:schemeClr val="lt1"/>
                </a:solidFill>
              </a:defRPr>
            </a:lvl4pPr>
            <a:lvl5pPr lvl="4" rtl="0">
              <a:spcBef>
                <a:spcPts val="0"/>
              </a:spcBef>
              <a:spcAft>
                <a:spcPts val="0"/>
              </a:spcAft>
              <a:buClr>
                <a:schemeClr val="lt1"/>
              </a:buClr>
              <a:buSzPts val="2400"/>
              <a:buNone/>
              <a:defRPr sz="2400">
                <a:solidFill>
                  <a:schemeClr val="lt1"/>
                </a:solidFill>
              </a:defRPr>
            </a:lvl5pPr>
            <a:lvl6pPr lvl="5" rtl="0">
              <a:spcBef>
                <a:spcPts val="0"/>
              </a:spcBef>
              <a:spcAft>
                <a:spcPts val="0"/>
              </a:spcAft>
              <a:buClr>
                <a:schemeClr val="lt1"/>
              </a:buClr>
              <a:buSzPts val="2400"/>
              <a:buNone/>
              <a:defRPr sz="2400">
                <a:solidFill>
                  <a:schemeClr val="lt1"/>
                </a:solidFill>
              </a:defRPr>
            </a:lvl6pPr>
            <a:lvl7pPr lvl="6" rtl="0">
              <a:spcBef>
                <a:spcPts val="0"/>
              </a:spcBef>
              <a:spcAft>
                <a:spcPts val="0"/>
              </a:spcAft>
              <a:buClr>
                <a:schemeClr val="lt1"/>
              </a:buClr>
              <a:buSzPts val="2400"/>
              <a:buNone/>
              <a:defRPr sz="2400">
                <a:solidFill>
                  <a:schemeClr val="lt1"/>
                </a:solidFill>
              </a:defRPr>
            </a:lvl7pPr>
            <a:lvl8pPr lvl="7" rtl="0">
              <a:spcBef>
                <a:spcPts val="0"/>
              </a:spcBef>
              <a:spcAft>
                <a:spcPts val="0"/>
              </a:spcAft>
              <a:buClr>
                <a:schemeClr val="lt1"/>
              </a:buClr>
              <a:buSzPts val="2400"/>
              <a:buNone/>
              <a:defRPr sz="2400">
                <a:solidFill>
                  <a:schemeClr val="lt1"/>
                </a:solidFill>
              </a:defRPr>
            </a:lvl8pPr>
            <a:lvl9pPr lvl="8" rtl="0">
              <a:spcBef>
                <a:spcPts val="0"/>
              </a:spcBef>
              <a:spcAft>
                <a:spcPts val="0"/>
              </a:spcAft>
              <a:buClr>
                <a:schemeClr val="lt1"/>
              </a:buClr>
              <a:buSzPts val="2400"/>
              <a:buNone/>
              <a:defRPr sz="2400">
                <a:solidFill>
                  <a:schemeClr val="lt1"/>
                </a:solidFill>
              </a:defRPr>
            </a:lvl9pPr>
          </a:lstStyle>
          <a:p>
            <a:endParaRPr/>
          </a:p>
        </p:txBody>
      </p:sp>
      <p:sp>
        <p:nvSpPr>
          <p:cNvPr id="100" name="Google Shape;100;p16"/>
          <p:cNvSpPr txBox="1">
            <a:spLocks noGrp="1"/>
          </p:cNvSpPr>
          <p:nvPr>
            <p:ph type="subTitle" idx="1"/>
          </p:nvPr>
        </p:nvSpPr>
        <p:spPr>
          <a:xfrm>
            <a:off x="1136475" y="2040113"/>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pos="2664">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1">
  <p:cSld name="CUSTOM_27">
    <p:bg>
      <p:bgPr>
        <a:solidFill>
          <a:schemeClr val="dk1"/>
        </a:solidFill>
        <a:effectLst/>
      </p:bgPr>
    </p:bg>
    <p:spTree>
      <p:nvGrpSpPr>
        <p:cNvPr id="1" name="Shape 101"/>
        <p:cNvGrpSpPr/>
        <p:nvPr/>
      </p:nvGrpSpPr>
      <p:grpSpPr>
        <a:xfrm>
          <a:off x="0" y="0"/>
          <a:ext cx="0" cy="0"/>
          <a:chOff x="0" y="0"/>
          <a:chExt cx="0" cy="0"/>
        </a:xfrm>
      </p:grpSpPr>
      <p:pic>
        <p:nvPicPr>
          <p:cNvPr id="102" name="Google Shape;102;p17"/>
          <p:cNvPicPr preferRelativeResize="0"/>
          <p:nvPr/>
        </p:nvPicPr>
        <p:blipFill>
          <a:blip r:embed="rId2">
            <a:alphaModFix/>
          </a:blip>
          <a:stretch>
            <a:fillRect/>
          </a:stretch>
        </p:blipFill>
        <p:spPr>
          <a:xfrm>
            <a:off x="152400" y="0"/>
            <a:ext cx="5143500" cy="5143500"/>
          </a:xfrm>
          <a:prstGeom prst="rect">
            <a:avLst/>
          </a:prstGeom>
          <a:noFill/>
          <a:ln>
            <a:noFill/>
          </a:ln>
        </p:spPr>
      </p:pic>
      <p:sp>
        <p:nvSpPr>
          <p:cNvPr id="103" name="Google Shape;103;p17"/>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7"/>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5" name="Google Shape;105;p17"/>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28">
    <p:bg>
      <p:bgPr>
        <a:solidFill>
          <a:schemeClr val="dk1"/>
        </a:solidFill>
        <a:effectLst/>
      </p:bgPr>
    </p:bg>
    <p:spTree>
      <p:nvGrpSpPr>
        <p:cNvPr id="1" name="Shape 106"/>
        <p:cNvGrpSpPr/>
        <p:nvPr/>
      </p:nvGrpSpPr>
      <p:grpSpPr>
        <a:xfrm>
          <a:off x="0" y="0"/>
          <a:ext cx="0" cy="0"/>
          <a:chOff x="0" y="0"/>
          <a:chExt cx="0" cy="0"/>
        </a:xfrm>
      </p:grpSpPr>
      <p:pic>
        <p:nvPicPr>
          <p:cNvPr id="107" name="Google Shape;107;p18"/>
          <p:cNvPicPr preferRelativeResize="0"/>
          <p:nvPr/>
        </p:nvPicPr>
        <p:blipFill rotWithShape="1">
          <a:blip r:embed="rId2">
            <a:alphaModFix/>
          </a:blip>
          <a:srcRect b="20954"/>
          <a:stretch/>
        </p:blipFill>
        <p:spPr>
          <a:xfrm>
            <a:off x="0" y="3562350"/>
            <a:ext cx="9144000" cy="1581150"/>
          </a:xfrm>
          <a:prstGeom prst="rect">
            <a:avLst/>
          </a:prstGeom>
          <a:noFill/>
          <a:ln>
            <a:noFill/>
          </a:ln>
        </p:spPr>
      </p:pic>
      <p:sp>
        <p:nvSpPr>
          <p:cNvPr id="108" name="Google Shape;108;p18"/>
          <p:cNvSpPr txBox="1">
            <a:spLocks noGrp="1"/>
          </p:cNvSpPr>
          <p:nvPr>
            <p:ph type="title"/>
          </p:nvPr>
        </p:nvSpPr>
        <p:spPr>
          <a:xfrm rot="-5400000">
            <a:off x="-972925" y="2297650"/>
            <a:ext cx="4059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09" name="Google Shape;109;p18"/>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orient="horz" pos="2448">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45">
    <p:bg>
      <p:bgPr>
        <a:solidFill>
          <a:schemeClr val="dk1"/>
        </a:solid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2" name="Google Shape;112;p19"/>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3" name="Google Shape;113;p19"/>
          <p:cNvPicPr preferRelativeResize="0"/>
          <p:nvPr/>
        </p:nvPicPr>
        <p:blipFill rotWithShape="1">
          <a:blip r:embed="rId2">
            <a:alphaModFix/>
          </a:blip>
          <a:srcRect b="20954"/>
          <a:stretch/>
        </p:blipFill>
        <p:spPr>
          <a:xfrm>
            <a:off x="0" y="3562350"/>
            <a:ext cx="9144000" cy="15811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wo columns 1">
  <p:cSld name="CUSTOM_29">
    <p:bg>
      <p:bgPr>
        <a:solidFill>
          <a:schemeClr val="dk1"/>
        </a:solidFill>
        <a:effectLst/>
      </p:bgPr>
    </p:bg>
    <p:spTree>
      <p:nvGrpSpPr>
        <p:cNvPr id="1" name="Shape 114"/>
        <p:cNvGrpSpPr/>
        <p:nvPr/>
      </p:nvGrpSpPr>
      <p:grpSpPr>
        <a:xfrm>
          <a:off x="0" y="0"/>
          <a:ext cx="0" cy="0"/>
          <a:chOff x="0" y="0"/>
          <a:chExt cx="0" cy="0"/>
        </a:xfrm>
      </p:grpSpPr>
      <p:sp>
        <p:nvSpPr>
          <p:cNvPr id="115" name="Google Shape;115;p20"/>
          <p:cNvSpPr txBox="1">
            <a:spLocks noGrp="1"/>
          </p:cNvSpPr>
          <p:nvPr>
            <p:ph type="title"/>
          </p:nvPr>
        </p:nvSpPr>
        <p:spPr>
          <a:xfrm>
            <a:off x="1252725" y="235303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6" name="Google Shape;116;p20"/>
          <p:cNvSpPr txBox="1">
            <a:spLocks noGrp="1"/>
          </p:cNvSpPr>
          <p:nvPr>
            <p:ph type="subTitle" idx="1"/>
          </p:nvPr>
        </p:nvSpPr>
        <p:spPr>
          <a:xfrm>
            <a:off x="1363575" y="267299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7" name="Google Shape;117;p20"/>
          <p:cNvSpPr txBox="1">
            <a:spLocks noGrp="1"/>
          </p:cNvSpPr>
          <p:nvPr>
            <p:ph type="title" idx="2"/>
          </p:nvPr>
        </p:nvSpPr>
        <p:spPr>
          <a:xfrm>
            <a:off x="5774175" y="2355349"/>
            <a:ext cx="21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18" name="Google Shape;118;p20"/>
          <p:cNvSpPr txBox="1">
            <a:spLocks noGrp="1"/>
          </p:cNvSpPr>
          <p:nvPr>
            <p:ph type="subTitle" idx="3"/>
          </p:nvPr>
        </p:nvSpPr>
        <p:spPr>
          <a:xfrm>
            <a:off x="5885025" y="2681049"/>
            <a:ext cx="1895400" cy="1021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19" name="Google Shape;119;p20"/>
          <p:cNvPicPr preferRelativeResize="0"/>
          <p:nvPr/>
        </p:nvPicPr>
        <p:blipFill rotWithShape="1">
          <a:blip r:embed="rId2">
            <a:alphaModFix/>
          </a:blip>
          <a:srcRect b="20954"/>
          <a:stretch/>
        </p:blipFill>
        <p:spPr>
          <a:xfrm>
            <a:off x="0" y="3562350"/>
            <a:ext cx="9144000" cy="1581150"/>
          </a:xfrm>
          <a:prstGeom prst="rect">
            <a:avLst/>
          </a:prstGeom>
          <a:noFill/>
          <a:ln>
            <a:noFill/>
          </a:ln>
        </p:spPr>
      </p:pic>
      <p:pic>
        <p:nvPicPr>
          <p:cNvPr id="120" name="Google Shape;120;p20"/>
          <p:cNvPicPr preferRelativeResize="0"/>
          <p:nvPr/>
        </p:nvPicPr>
        <p:blipFill rotWithShape="1">
          <a:blip r:embed="rId2">
            <a:alphaModFix/>
          </a:blip>
          <a:srcRect b="20954"/>
          <a:stretch/>
        </p:blipFill>
        <p:spPr>
          <a:xfrm rot="10800000" flipH="1">
            <a:off x="0" y="0"/>
            <a:ext cx="9144000" cy="15811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1824050" y="3701050"/>
            <a:ext cx="5496000" cy="704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10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19" name="Google Shape;19;p3"/>
          <p:cNvSpPr txBox="1">
            <a:spLocks noGrp="1"/>
          </p:cNvSpPr>
          <p:nvPr>
            <p:ph type="title" idx="2" hasCustomPrompt="1"/>
          </p:nvPr>
        </p:nvSpPr>
        <p:spPr>
          <a:xfrm>
            <a:off x="1823875" y="-120377"/>
            <a:ext cx="54960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hree columns ">
  <p:cSld name="CUSTOM_1">
    <p:bg>
      <p:bgPr>
        <a:blipFill>
          <a:blip r:embed="rId2">
            <a:alphaModFix/>
          </a:blip>
          <a:stretch>
            <a:fillRect/>
          </a:stretch>
        </a:blip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23" name="Google Shape;123;p21"/>
          <p:cNvSpPr txBox="1">
            <a:spLocks noGrp="1"/>
          </p:cNvSpPr>
          <p:nvPr>
            <p:ph type="title" idx="2"/>
          </p:nvPr>
        </p:nvSpPr>
        <p:spPr>
          <a:xfrm>
            <a:off x="1950375"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4" name="Google Shape;124;p21"/>
          <p:cNvSpPr txBox="1">
            <a:spLocks noGrp="1"/>
          </p:cNvSpPr>
          <p:nvPr>
            <p:ph type="subTitle" idx="1"/>
          </p:nvPr>
        </p:nvSpPr>
        <p:spPr>
          <a:xfrm>
            <a:off x="1950375"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5" name="Google Shape;125;p21"/>
          <p:cNvSpPr txBox="1">
            <a:spLocks noGrp="1"/>
          </p:cNvSpPr>
          <p:nvPr>
            <p:ph type="title" idx="3"/>
          </p:nvPr>
        </p:nvSpPr>
        <p:spPr>
          <a:xfrm>
            <a:off x="4257200"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6" name="Google Shape;126;p21"/>
          <p:cNvSpPr txBox="1">
            <a:spLocks noGrp="1"/>
          </p:cNvSpPr>
          <p:nvPr>
            <p:ph type="subTitle" idx="4"/>
          </p:nvPr>
        </p:nvSpPr>
        <p:spPr>
          <a:xfrm>
            <a:off x="4257200"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7" name="Google Shape;127;p21"/>
          <p:cNvSpPr txBox="1">
            <a:spLocks noGrp="1"/>
          </p:cNvSpPr>
          <p:nvPr>
            <p:ph type="title" idx="5"/>
          </p:nvPr>
        </p:nvSpPr>
        <p:spPr>
          <a:xfrm>
            <a:off x="6587313" y="219447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28" name="Google Shape;128;p21"/>
          <p:cNvSpPr txBox="1">
            <a:spLocks noGrp="1"/>
          </p:cNvSpPr>
          <p:nvPr>
            <p:ph type="subTitle" idx="6"/>
          </p:nvPr>
        </p:nvSpPr>
        <p:spPr>
          <a:xfrm>
            <a:off x="6587313" y="2543725"/>
            <a:ext cx="15588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9" name="Google Shape;129;p21"/>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wo columns 2">
  <p:cSld name="CUSTOM_31">
    <p:bg>
      <p:bgPr>
        <a:solidFill>
          <a:schemeClr val="dk1"/>
        </a:solidFill>
        <a:effectLst/>
      </p:bgPr>
    </p:bg>
    <p:spTree>
      <p:nvGrpSpPr>
        <p:cNvPr id="1" name="Shape 130"/>
        <p:cNvGrpSpPr/>
        <p:nvPr/>
      </p:nvGrpSpPr>
      <p:grpSpPr>
        <a:xfrm>
          <a:off x="0" y="0"/>
          <a:ext cx="0" cy="0"/>
          <a:chOff x="0" y="0"/>
          <a:chExt cx="0" cy="0"/>
        </a:xfrm>
      </p:grpSpPr>
      <p:pic>
        <p:nvPicPr>
          <p:cNvPr id="131" name="Google Shape;131;p22"/>
          <p:cNvPicPr preferRelativeResize="0"/>
          <p:nvPr/>
        </p:nvPicPr>
        <p:blipFill>
          <a:blip r:embed="rId2">
            <a:alphaModFix/>
          </a:blip>
          <a:stretch>
            <a:fillRect/>
          </a:stretch>
        </p:blipFill>
        <p:spPr>
          <a:xfrm>
            <a:off x="9213" y="16050"/>
            <a:ext cx="9125564" cy="5143499"/>
          </a:xfrm>
          <a:prstGeom prst="rect">
            <a:avLst/>
          </a:prstGeom>
          <a:noFill/>
          <a:ln>
            <a:noFill/>
          </a:ln>
        </p:spPr>
      </p:pic>
      <p:sp>
        <p:nvSpPr>
          <p:cNvPr id="132" name="Google Shape;132;p22"/>
          <p:cNvSpPr txBox="1">
            <a:spLocks noGrp="1"/>
          </p:cNvSpPr>
          <p:nvPr>
            <p:ph type="title"/>
          </p:nvPr>
        </p:nvSpPr>
        <p:spPr>
          <a:xfrm>
            <a:off x="2785351"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3" name="Google Shape;133;p22"/>
          <p:cNvSpPr txBox="1">
            <a:spLocks noGrp="1"/>
          </p:cNvSpPr>
          <p:nvPr>
            <p:ph type="subTitle" idx="1"/>
          </p:nvPr>
        </p:nvSpPr>
        <p:spPr>
          <a:xfrm>
            <a:off x="2601000" y="3328550"/>
            <a:ext cx="19275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4" name="Google Shape;134;p22"/>
          <p:cNvSpPr txBox="1">
            <a:spLocks noGrp="1"/>
          </p:cNvSpPr>
          <p:nvPr>
            <p:ph type="title" idx="2"/>
          </p:nvPr>
        </p:nvSpPr>
        <p:spPr>
          <a:xfrm>
            <a:off x="5020526" y="301992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35" name="Google Shape;135;p22"/>
          <p:cNvSpPr txBox="1">
            <a:spLocks noGrp="1"/>
          </p:cNvSpPr>
          <p:nvPr>
            <p:ph type="subTitle" idx="3"/>
          </p:nvPr>
        </p:nvSpPr>
        <p:spPr>
          <a:xfrm>
            <a:off x="4792950" y="3328550"/>
            <a:ext cx="2013900" cy="1071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36" name="Google Shape;136;p22"/>
          <p:cNvSpPr txBox="1">
            <a:spLocks noGrp="1"/>
          </p:cNvSpPr>
          <p:nvPr>
            <p:ph type="title" idx="4"/>
          </p:nvPr>
        </p:nvSpPr>
        <p:spPr>
          <a:xfrm rot="-5400000">
            <a:off x="-936900" y="2284975"/>
            <a:ext cx="4005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37" name="Google Shape;137;p22"/>
          <p:cNvSpPr/>
          <p:nvPr/>
        </p:nvSpPr>
        <p:spPr>
          <a:xfrm>
            <a:off x="-73350" y="-54300"/>
            <a:ext cx="1419600" cy="5284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3">
  <p:cSld name="CUSTOM_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1171450" y="1282975"/>
            <a:ext cx="2593200" cy="344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sz="1600">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23"/>
          <p:cNvSpPr txBox="1">
            <a:spLocks noGrp="1"/>
          </p:cNvSpPr>
          <p:nvPr>
            <p:ph type="subTitle" idx="1"/>
          </p:nvPr>
        </p:nvSpPr>
        <p:spPr>
          <a:xfrm>
            <a:off x="1171450" y="16175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1" name="Google Shape;141;p23"/>
          <p:cNvSpPr txBox="1">
            <a:spLocks noGrp="1"/>
          </p:cNvSpPr>
          <p:nvPr>
            <p:ph type="subTitle" idx="2"/>
          </p:nvPr>
        </p:nvSpPr>
        <p:spPr>
          <a:xfrm>
            <a:off x="5169493" y="2528750"/>
            <a:ext cx="2675700" cy="34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142" name="Google Shape;142;p23"/>
          <p:cNvSpPr txBox="1">
            <a:spLocks noGrp="1"/>
          </p:cNvSpPr>
          <p:nvPr>
            <p:ph type="subTitle" idx="3"/>
          </p:nvPr>
        </p:nvSpPr>
        <p:spPr>
          <a:xfrm>
            <a:off x="5169493" y="2872850"/>
            <a:ext cx="25932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s">
  <p:cSld name="CUSTOM_32">
    <p:bg>
      <p:bgPr>
        <a:solidFill>
          <a:schemeClr val="dk1"/>
        </a:solidFill>
        <a:effectLst/>
      </p:bgPr>
    </p:bg>
    <p:spTree>
      <p:nvGrpSpPr>
        <p:cNvPr id="1" name="Shape 143"/>
        <p:cNvGrpSpPr/>
        <p:nvPr/>
      </p:nvGrpSpPr>
      <p:grpSpPr>
        <a:xfrm>
          <a:off x="0" y="0"/>
          <a:ext cx="0" cy="0"/>
          <a:chOff x="0" y="0"/>
          <a:chExt cx="0" cy="0"/>
        </a:xfrm>
      </p:grpSpPr>
      <p:sp>
        <p:nvSpPr>
          <p:cNvPr id="144" name="Google Shape;144;p24"/>
          <p:cNvSpPr txBox="1">
            <a:spLocks noGrp="1"/>
          </p:cNvSpPr>
          <p:nvPr>
            <p:ph type="title"/>
          </p:nvPr>
        </p:nvSpPr>
        <p:spPr>
          <a:xfrm>
            <a:off x="1622037"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5" name="Google Shape;145;p24"/>
          <p:cNvSpPr txBox="1">
            <a:spLocks noGrp="1"/>
          </p:cNvSpPr>
          <p:nvPr>
            <p:ph type="subTitle" idx="1"/>
          </p:nvPr>
        </p:nvSpPr>
        <p:spPr>
          <a:xfrm>
            <a:off x="1622038" y="2385700"/>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24"/>
          <p:cNvSpPr txBox="1">
            <a:spLocks noGrp="1"/>
          </p:cNvSpPr>
          <p:nvPr>
            <p:ph type="title" idx="2"/>
          </p:nvPr>
        </p:nvSpPr>
        <p:spPr>
          <a:xfrm>
            <a:off x="4931763" y="20581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7" name="Google Shape;147;p24"/>
          <p:cNvSpPr txBox="1">
            <a:spLocks noGrp="1"/>
          </p:cNvSpPr>
          <p:nvPr>
            <p:ph type="subTitle" idx="3"/>
          </p:nvPr>
        </p:nvSpPr>
        <p:spPr>
          <a:xfrm>
            <a:off x="4931763" y="2385776"/>
            <a:ext cx="2590200" cy="71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8" name="Google Shape;148;p24"/>
          <p:cNvSpPr txBox="1">
            <a:spLocks noGrp="1"/>
          </p:cNvSpPr>
          <p:nvPr>
            <p:ph type="title" idx="4"/>
          </p:nvPr>
        </p:nvSpPr>
        <p:spPr>
          <a:xfrm>
            <a:off x="1622037" y="579850"/>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49" name="Google Shape;149;p24"/>
          <p:cNvSpPr txBox="1">
            <a:spLocks noGrp="1"/>
          </p:cNvSpPr>
          <p:nvPr>
            <p:ph type="subTitle" idx="5"/>
          </p:nvPr>
        </p:nvSpPr>
        <p:spPr>
          <a:xfrm>
            <a:off x="1622038" y="899800"/>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0" name="Google Shape;150;p24"/>
          <p:cNvSpPr txBox="1">
            <a:spLocks noGrp="1"/>
          </p:cNvSpPr>
          <p:nvPr>
            <p:ph type="title" idx="6"/>
          </p:nvPr>
        </p:nvSpPr>
        <p:spPr>
          <a:xfrm>
            <a:off x="4931763" y="574175"/>
            <a:ext cx="2590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51" name="Google Shape;151;p24"/>
          <p:cNvSpPr txBox="1">
            <a:spLocks noGrp="1"/>
          </p:cNvSpPr>
          <p:nvPr>
            <p:ph type="subTitle" idx="7"/>
          </p:nvPr>
        </p:nvSpPr>
        <p:spPr>
          <a:xfrm>
            <a:off x="4931763" y="899875"/>
            <a:ext cx="2590200" cy="76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2" name="Google Shape;152;p24"/>
          <p:cNvPicPr preferRelativeResize="0"/>
          <p:nvPr/>
        </p:nvPicPr>
        <p:blipFill rotWithShape="1">
          <a:blip r:embed="rId2">
            <a:alphaModFix/>
          </a:blip>
          <a:srcRect l="-1255" b="-2092"/>
          <a:stretch/>
        </p:blipFill>
        <p:spPr>
          <a:xfrm>
            <a:off x="-114375" y="3122600"/>
            <a:ext cx="9258374" cy="20422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ig number 1">
  <p:cSld name="CUSTOM_33">
    <p:bg>
      <p:bgPr>
        <a:solidFill>
          <a:schemeClr val="dk1"/>
        </a:solidFill>
        <a:effectLst/>
      </p:bgPr>
    </p:bg>
    <p:spTree>
      <p:nvGrpSpPr>
        <p:cNvPr id="1" name="Shape 153"/>
        <p:cNvGrpSpPr/>
        <p:nvPr/>
      </p:nvGrpSpPr>
      <p:grpSpPr>
        <a:xfrm>
          <a:off x="0" y="0"/>
          <a:ext cx="0" cy="0"/>
          <a:chOff x="0" y="0"/>
          <a:chExt cx="0" cy="0"/>
        </a:xfrm>
      </p:grpSpPr>
      <p:sp>
        <p:nvSpPr>
          <p:cNvPr id="154" name="Google Shape;154;p25"/>
          <p:cNvSpPr txBox="1">
            <a:spLocks noGrp="1"/>
          </p:cNvSpPr>
          <p:nvPr>
            <p:ph type="title" hasCustomPrompt="1"/>
          </p:nvPr>
        </p:nvSpPr>
        <p:spPr>
          <a:xfrm>
            <a:off x="640350" y="1809625"/>
            <a:ext cx="4542300" cy="1105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2000"/>
              <a:buNone/>
              <a:defRPr sz="6200">
                <a:solidFill>
                  <a:schemeClr val="lt1"/>
                </a:solidFill>
              </a:defRPr>
            </a:lvl1pPr>
            <a:lvl2pPr lvl="1" rtl="0">
              <a:spcBef>
                <a:spcPts val="0"/>
              </a:spcBef>
              <a:spcAft>
                <a:spcPts val="0"/>
              </a:spcAft>
              <a:buClr>
                <a:schemeClr val="lt1"/>
              </a:buClr>
              <a:buSzPts val="12000"/>
              <a:buNone/>
              <a:defRPr sz="12000">
                <a:solidFill>
                  <a:schemeClr val="lt1"/>
                </a:solidFill>
              </a:defRPr>
            </a:lvl2pPr>
            <a:lvl3pPr lvl="2" rtl="0">
              <a:spcBef>
                <a:spcPts val="0"/>
              </a:spcBef>
              <a:spcAft>
                <a:spcPts val="0"/>
              </a:spcAft>
              <a:buClr>
                <a:schemeClr val="lt1"/>
              </a:buClr>
              <a:buSzPts val="12000"/>
              <a:buNone/>
              <a:defRPr sz="12000">
                <a:solidFill>
                  <a:schemeClr val="lt1"/>
                </a:solidFill>
              </a:defRPr>
            </a:lvl3pPr>
            <a:lvl4pPr lvl="3" rtl="0">
              <a:spcBef>
                <a:spcPts val="0"/>
              </a:spcBef>
              <a:spcAft>
                <a:spcPts val="0"/>
              </a:spcAft>
              <a:buClr>
                <a:schemeClr val="lt1"/>
              </a:buClr>
              <a:buSzPts val="12000"/>
              <a:buNone/>
              <a:defRPr sz="12000">
                <a:solidFill>
                  <a:schemeClr val="lt1"/>
                </a:solidFill>
              </a:defRPr>
            </a:lvl4pPr>
            <a:lvl5pPr lvl="4" rtl="0">
              <a:spcBef>
                <a:spcPts val="0"/>
              </a:spcBef>
              <a:spcAft>
                <a:spcPts val="0"/>
              </a:spcAft>
              <a:buClr>
                <a:schemeClr val="lt1"/>
              </a:buClr>
              <a:buSzPts val="12000"/>
              <a:buNone/>
              <a:defRPr sz="12000">
                <a:solidFill>
                  <a:schemeClr val="lt1"/>
                </a:solidFill>
              </a:defRPr>
            </a:lvl5pPr>
            <a:lvl6pPr lvl="5" rtl="0">
              <a:spcBef>
                <a:spcPts val="0"/>
              </a:spcBef>
              <a:spcAft>
                <a:spcPts val="0"/>
              </a:spcAft>
              <a:buClr>
                <a:schemeClr val="lt1"/>
              </a:buClr>
              <a:buSzPts val="12000"/>
              <a:buNone/>
              <a:defRPr sz="12000">
                <a:solidFill>
                  <a:schemeClr val="lt1"/>
                </a:solidFill>
              </a:defRPr>
            </a:lvl6pPr>
            <a:lvl7pPr lvl="6" rtl="0">
              <a:spcBef>
                <a:spcPts val="0"/>
              </a:spcBef>
              <a:spcAft>
                <a:spcPts val="0"/>
              </a:spcAft>
              <a:buClr>
                <a:schemeClr val="lt1"/>
              </a:buClr>
              <a:buSzPts val="12000"/>
              <a:buNone/>
              <a:defRPr sz="12000">
                <a:solidFill>
                  <a:schemeClr val="lt1"/>
                </a:solidFill>
              </a:defRPr>
            </a:lvl7pPr>
            <a:lvl8pPr lvl="7" rtl="0">
              <a:spcBef>
                <a:spcPts val="0"/>
              </a:spcBef>
              <a:spcAft>
                <a:spcPts val="0"/>
              </a:spcAft>
              <a:buClr>
                <a:schemeClr val="lt1"/>
              </a:buClr>
              <a:buSzPts val="12000"/>
              <a:buNone/>
              <a:defRPr sz="12000">
                <a:solidFill>
                  <a:schemeClr val="lt1"/>
                </a:solidFill>
              </a:defRPr>
            </a:lvl8pPr>
            <a:lvl9pPr lvl="8" rtl="0">
              <a:spcBef>
                <a:spcPts val="0"/>
              </a:spcBef>
              <a:spcAft>
                <a:spcPts val="0"/>
              </a:spcAft>
              <a:buClr>
                <a:schemeClr val="lt1"/>
              </a:buClr>
              <a:buSzPts val="12000"/>
              <a:buNone/>
              <a:defRPr sz="12000">
                <a:solidFill>
                  <a:schemeClr val="lt1"/>
                </a:solidFill>
              </a:defRPr>
            </a:lvl9pPr>
          </a:lstStyle>
          <a:p>
            <a:r>
              <a:t>xx%</a:t>
            </a:r>
          </a:p>
        </p:txBody>
      </p:sp>
      <p:sp>
        <p:nvSpPr>
          <p:cNvPr id="155" name="Google Shape;155;p25"/>
          <p:cNvSpPr txBox="1">
            <a:spLocks noGrp="1"/>
          </p:cNvSpPr>
          <p:nvPr>
            <p:ph type="subTitle" idx="1"/>
          </p:nvPr>
        </p:nvSpPr>
        <p:spPr>
          <a:xfrm>
            <a:off x="640350" y="2914775"/>
            <a:ext cx="4542300" cy="41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56" name="Google Shape;156;p25"/>
          <p:cNvPicPr preferRelativeResize="0"/>
          <p:nvPr/>
        </p:nvPicPr>
        <p:blipFill>
          <a:blip r:embed="rId2">
            <a:alphaModFix/>
          </a:blip>
          <a:stretch>
            <a:fillRect/>
          </a:stretch>
        </p:blipFill>
        <p:spPr>
          <a:xfrm>
            <a:off x="5584953" y="0"/>
            <a:ext cx="3559046" cy="5143501"/>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2">
  <p:cSld name="CUSTOM_3">
    <p:bg>
      <p:bgPr>
        <a:solidFill>
          <a:schemeClr val="dk1"/>
        </a:solidFill>
        <a:effectLst/>
      </p:bgPr>
    </p:bg>
    <p:spTree>
      <p:nvGrpSpPr>
        <p:cNvPr id="1" name="Shape 157"/>
        <p:cNvGrpSpPr/>
        <p:nvPr/>
      </p:nvGrpSpPr>
      <p:grpSpPr>
        <a:xfrm>
          <a:off x="0" y="0"/>
          <a:ext cx="0" cy="0"/>
          <a:chOff x="0" y="0"/>
          <a:chExt cx="0" cy="0"/>
        </a:xfrm>
      </p:grpSpPr>
      <p:sp>
        <p:nvSpPr>
          <p:cNvPr id="158" name="Google Shape;158;p26"/>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6"/>
          <p:cNvSpPr txBox="1">
            <a:spLocks noGrp="1"/>
          </p:cNvSpPr>
          <p:nvPr>
            <p:ph type="title"/>
          </p:nvPr>
        </p:nvSpPr>
        <p:spPr>
          <a:xfrm>
            <a:off x="1819806"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0" name="Google Shape;160;p26"/>
          <p:cNvSpPr txBox="1">
            <a:spLocks noGrp="1"/>
          </p:cNvSpPr>
          <p:nvPr>
            <p:ph type="title" idx="2" hasCustomPrompt="1"/>
          </p:nvPr>
        </p:nvSpPr>
        <p:spPr>
          <a:xfrm>
            <a:off x="1819806" y="-100021"/>
            <a:ext cx="55044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ection header 3">
  <p:cSld name="CUSTOM_34">
    <p:bg>
      <p:bgPr>
        <a:solidFill>
          <a:schemeClr val="dk1"/>
        </a:solidFill>
        <a:effectLst/>
      </p:bgPr>
    </p:bg>
    <p:spTree>
      <p:nvGrpSpPr>
        <p:cNvPr id="1" name="Shape 161"/>
        <p:cNvGrpSpPr/>
        <p:nvPr/>
      </p:nvGrpSpPr>
      <p:grpSpPr>
        <a:xfrm>
          <a:off x="0" y="0"/>
          <a:ext cx="0" cy="0"/>
          <a:chOff x="0" y="0"/>
          <a:chExt cx="0" cy="0"/>
        </a:xfrm>
      </p:grpSpPr>
      <p:pic>
        <p:nvPicPr>
          <p:cNvPr id="162" name="Google Shape;162;p27"/>
          <p:cNvPicPr preferRelativeResize="0"/>
          <p:nvPr/>
        </p:nvPicPr>
        <p:blipFill>
          <a:blip r:embed="rId2">
            <a:alphaModFix/>
          </a:blip>
          <a:stretch>
            <a:fillRect/>
          </a:stretch>
        </p:blipFill>
        <p:spPr>
          <a:xfrm flipH="1">
            <a:off x="4095750" y="0"/>
            <a:ext cx="5143500" cy="5143500"/>
          </a:xfrm>
          <a:prstGeom prst="rect">
            <a:avLst/>
          </a:prstGeom>
          <a:noFill/>
          <a:ln>
            <a:noFill/>
          </a:ln>
        </p:spPr>
      </p:pic>
      <p:pic>
        <p:nvPicPr>
          <p:cNvPr id="163" name="Google Shape;163;p27"/>
          <p:cNvPicPr preferRelativeResize="0"/>
          <p:nvPr/>
        </p:nvPicPr>
        <p:blipFill>
          <a:blip r:embed="rId3">
            <a:alphaModFix/>
          </a:blip>
          <a:stretch>
            <a:fillRect/>
          </a:stretch>
        </p:blipFill>
        <p:spPr>
          <a:xfrm rot="-7070371" flipH="1">
            <a:off x="-266242" y="3439778"/>
            <a:ext cx="2188390" cy="1891968"/>
          </a:xfrm>
          <a:prstGeom prst="rect">
            <a:avLst/>
          </a:prstGeom>
          <a:noFill/>
          <a:ln>
            <a:noFill/>
          </a:ln>
        </p:spPr>
      </p:pic>
      <p:sp>
        <p:nvSpPr>
          <p:cNvPr id="164" name="Google Shape;164;p27"/>
          <p:cNvSpPr/>
          <p:nvPr/>
        </p:nvSpPr>
        <p:spPr>
          <a:xfrm rot="5400000">
            <a:off x="-173675" y="-5848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7"/>
          <p:cNvSpPr txBox="1">
            <a:spLocks noGrp="1"/>
          </p:cNvSpPr>
          <p:nvPr>
            <p:ph type="title"/>
          </p:nvPr>
        </p:nvSpPr>
        <p:spPr>
          <a:xfrm>
            <a:off x="628525" y="3624750"/>
            <a:ext cx="51012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27"/>
          <p:cNvSpPr txBox="1">
            <a:spLocks noGrp="1"/>
          </p:cNvSpPr>
          <p:nvPr>
            <p:ph type="title" idx="2" hasCustomPrompt="1"/>
          </p:nvPr>
        </p:nvSpPr>
        <p:spPr>
          <a:xfrm>
            <a:off x="628525" y="-196675"/>
            <a:ext cx="5101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4">
  <p:cSld name="CUSTOM_4">
    <p:bg>
      <p:bgPr>
        <a:solidFill>
          <a:schemeClr val="dk1"/>
        </a:solidFill>
        <a:effectLst/>
      </p:bgPr>
    </p:bg>
    <p:spTree>
      <p:nvGrpSpPr>
        <p:cNvPr id="1" name="Shape 167"/>
        <p:cNvGrpSpPr/>
        <p:nvPr/>
      </p:nvGrpSpPr>
      <p:grpSpPr>
        <a:xfrm>
          <a:off x="0" y="0"/>
          <a:ext cx="0" cy="0"/>
          <a:chOff x="0" y="0"/>
          <a:chExt cx="0" cy="0"/>
        </a:xfrm>
      </p:grpSpPr>
      <p:sp>
        <p:nvSpPr>
          <p:cNvPr id="168" name="Google Shape;168;p28"/>
          <p:cNvSpPr txBox="1">
            <a:spLocks noGrp="1"/>
          </p:cNvSpPr>
          <p:nvPr>
            <p:ph type="title"/>
          </p:nvPr>
        </p:nvSpPr>
        <p:spPr>
          <a:xfrm>
            <a:off x="1819875" y="3700938"/>
            <a:ext cx="55044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9" name="Google Shape;169;p28"/>
          <p:cNvSpPr txBox="1">
            <a:spLocks noGrp="1"/>
          </p:cNvSpPr>
          <p:nvPr>
            <p:ph type="title" idx="2" hasCustomPrompt="1"/>
          </p:nvPr>
        </p:nvSpPr>
        <p:spPr>
          <a:xfrm>
            <a:off x="1819800" y="-117397"/>
            <a:ext cx="5504400" cy="3964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70" name="Google Shape;170;p28"/>
          <p:cNvSpPr/>
          <p:nvPr/>
        </p:nvSpPr>
        <p:spPr>
          <a:xfrm>
            <a:off x="1371350" y="660250"/>
            <a:ext cx="6401400" cy="3823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5">
  <p:cSld name="CUSTOM_35">
    <p:bg>
      <p:bgPr>
        <a:solidFill>
          <a:schemeClr val="dk1"/>
        </a:solidFill>
        <a:effectLst/>
      </p:bgPr>
    </p:bg>
    <p:spTree>
      <p:nvGrpSpPr>
        <p:cNvPr id="1" name="Shape 171"/>
        <p:cNvGrpSpPr/>
        <p:nvPr/>
      </p:nvGrpSpPr>
      <p:grpSpPr>
        <a:xfrm>
          <a:off x="0" y="0"/>
          <a:ext cx="0" cy="0"/>
          <a:chOff x="0" y="0"/>
          <a:chExt cx="0" cy="0"/>
        </a:xfrm>
      </p:grpSpPr>
      <p:pic>
        <p:nvPicPr>
          <p:cNvPr id="172" name="Google Shape;172;p29"/>
          <p:cNvPicPr preferRelativeResize="0"/>
          <p:nvPr/>
        </p:nvPicPr>
        <p:blipFill>
          <a:blip r:embed="rId2">
            <a:alphaModFix/>
          </a:blip>
          <a:stretch>
            <a:fillRect/>
          </a:stretch>
        </p:blipFill>
        <p:spPr>
          <a:xfrm>
            <a:off x="2390960" y="0"/>
            <a:ext cx="6744038" cy="3800999"/>
          </a:xfrm>
          <a:prstGeom prst="rect">
            <a:avLst/>
          </a:prstGeom>
          <a:noFill/>
          <a:ln>
            <a:noFill/>
          </a:ln>
        </p:spPr>
      </p:pic>
      <p:sp>
        <p:nvSpPr>
          <p:cNvPr id="173" name="Google Shape;173;p29"/>
          <p:cNvSpPr/>
          <p:nvPr/>
        </p:nvSpPr>
        <p:spPr>
          <a:xfrm rot="3729750" flipH="1">
            <a:off x="5880736" y="521950"/>
            <a:ext cx="97510" cy="109258"/>
          </a:xfrm>
          <a:custGeom>
            <a:avLst/>
            <a:gdLst/>
            <a:ahLst/>
            <a:cxnLst/>
            <a:rect l="l" t="t" r="r" b="b"/>
            <a:pathLst>
              <a:path w="3345" h="3748" extrusionOk="0">
                <a:moveTo>
                  <a:pt x="789" y="305"/>
                </a:moveTo>
                <a:cubicBezTo>
                  <a:pt x="1009" y="305"/>
                  <a:pt x="1306" y="434"/>
                  <a:pt x="1672" y="672"/>
                </a:cubicBezTo>
                <a:cubicBezTo>
                  <a:pt x="2188" y="1041"/>
                  <a:pt x="2582" y="1606"/>
                  <a:pt x="2779" y="2221"/>
                </a:cubicBezTo>
                <a:cubicBezTo>
                  <a:pt x="2951" y="2688"/>
                  <a:pt x="2951" y="2983"/>
                  <a:pt x="2803" y="3204"/>
                </a:cubicBezTo>
                <a:cubicBezTo>
                  <a:pt x="2690" y="3374"/>
                  <a:pt x="2494" y="3439"/>
                  <a:pt x="2280" y="3439"/>
                </a:cubicBezTo>
                <a:cubicBezTo>
                  <a:pt x="2027" y="3439"/>
                  <a:pt x="1749" y="3349"/>
                  <a:pt x="1549" y="3229"/>
                </a:cubicBezTo>
                <a:cubicBezTo>
                  <a:pt x="836" y="2811"/>
                  <a:pt x="320" y="1655"/>
                  <a:pt x="344" y="918"/>
                </a:cubicBezTo>
                <a:cubicBezTo>
                  <a:pt x="320" y="696"/>
                  <a:pt x="418" y="475"/>
                  <a:pt x="590" y="352"/>
                </a:cubicBezTo>
                <a:cubicBezTo>
                  <a:pt x="647" y="320"/>
                  <a:pt x="713" y="305"/>
                  <a:pt x="789" y="305"/>
                </a:cubicBezTo>
                <a:close/>
                <a:moveTo>
                  <a:pt x="787" y="0"/>
                </a:moveTo>
                <a:cubicBezTo>
                  <a:pt x="658" y="0"/>
                  <a:pt x="543" y="28"/>
                  <a:pt x="443" y="82"/>
                </a:cubicBezTo>
                <a:cubicBezTo>
                  <a:pt x="172" y="254"/>
                  <a:pt x="0" y="573"/>
                  <a:pt x="49" y="893"/>
                </a:cubicBezTo>
                <a:cubicBezTo>
                  <a:pt x="25" y="1729"/>
                  <a:pt x="566" y="3008"/>
                  <a:pt x="1402" y="3499"/>
                </a:cubicBezTo>
                <a:cubicBezTo>
                  <a:pt x="1648" y="3647"/>
                  <a:pt x="1967" y="3745"/>
                  <a:pt x="2287" y="3745"/>
                </a:cubicBezTo>
                <a:cubicBezTo>
                  <a:pt x="2308" y="3747"/>
                  <a:pt x="2330" y="3748"/>
                  <a:pt x="2351" y="3748"/>
                </a:cubicBezTo>
                <a:cubicBezTo>
                  <a:pt x="2624" y="3748"/>
                  <a:pt x="2891" y="3605"/>
                  <a:pt x="3074" y="3376"/>
                </a:cubicBezTo>
                <a:cubicBezTo>
                  <a:pt x="3344" y="2983"/>
                  <a:pt x="3197" y="2467"/>
                  <a:pt x="3074" y="2122"/>
                </a:cubicBezTo>
                <a:cubicBezTo>
                  <a:pt x="2729" y="1286"/>
                  <a:pt x="2336" y="745"/>
                  <a:pt x="1844" y="401"/>
                </a:cubicBezTo>
                <a:cubicBezTo>
                  <a:pt x="1422" y="131"/>
                  <a:pt x="1070" y="0"/>
                  <a:pt x="787" y="0"/>
                </a:cubicBezTo>
                <a:close/>
              </a:path>
            </a:pathLst>
          </a:custGeom>
          <a:solidFill>
            <a:schemeClr val="dk2"/>
          </a:solidFill>
          <a:ln w="8000" cap="flat" cmpd="sng">
            <a:solidFill>
              <a:schemeClr val="lt1"/>
            </a:solidFill>
            <a:prstDash val="solid"/>
            <a:miter lim="2458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9"/>
          <p:cNvSpPr/>
          <p:nvPr/>
        </p:nvSpPr>
        <p:spPr>
          <a:xfrm rot="5400000">
            <a:off x="-142800" y="-356275"/>
            <a:ext cx="6401400" cy="60537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9"/>
          <p:cNvSpPr txBox="1">
            <a:spLocks noGrp="1"/>
          </p:cNvSpPr>
          <p:nvPr>
            <p:ph type="title"/>
          </p:nvPr>
        </p:nvSpPr>
        <p:spPr>
          <a:xfrm>
            <a:off x="659400" y="3853350"/>
            <a:ext cx="52380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6" name="Google Shape;176;p29"/>
          <p:cNvSpPr txBox="1">
            <a:spLocks noGrp="1"/>
          </p:cNvSpPr>
          <p:nvPr>
            <p:ph type="title" idx="2" hasCustomPrompt="1"/>
          </p:nvPr>
        </p:nvSpPr>
        <p:spPr>
          <a:xfrm>
            <a:off x="659400" y="31925"/>
            <a:ext cx="52380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6">
  <p:cSld name="CUSTOM_36">
    <p:bg>
      <p:bgPr>
        <a:solidFill>
          <a:schemeClr val="dk1"/>
        </a:solidFill>
        <a:effectLst/>
      </p:bgPr>
    </p:bg>
    <p:spTree>
      <p:nvGrpSpPr>
        <p:cNvPr id="1" name="Shape 177"/>
        <p:cNvGrpSpPr/>
        <p:nvPr/>
      </p:nvGrpSpPr>
      <p:grpSpPr>
        <a:xfrm>
          <a:off x="0" y="0"/>
          <a:ext cx="0" cy="0"/>
          <a:chOff x="0" y="0"/>
          <a:chExt cx="0" cy="0"/>
        </a:xfrm>
      </p:grpSpPr>
      <p:pic>
        <p:nvPicPr>
          <p:cNvPr id="178" name="Google Shape;178;p30"/>
          <p:cNvPicPr preferRelativeResize="0"/>
          <p:nvPr/>
        </p:nvPicPr>
        <p:blipFill rotWithShape="1">
          <a:blip r:embed="rId2">
            <a:alphaModFix/>
          </a:blip>
          <a:srcRect t="20716" r="22899"/>
          <a:stretch/>
        </p:blipFill>
        <p:spPr>
          <a:xfrm rot="10800000" flipH="1">
            <a:off x="2758225" y="1455399"/>
            <a:ext cx="6442725" cy="3733801"/>
          </a:xfrm>
          <a:prstGeom prst="rect">
            <a:avLst/>
          </a:prstGeom>
          <a:noFill/>
          <a:ln>
            <a:noFill/>
          </a:ln>
        </p:spPr>
      </p:pic>
      <p:sp>
        <p:nvSpPr>
          <p:cNvPr id="179" name="Google Shape;179;p30"/>
          <p:cNvSpPr/>
          <p:nvPr/>
        </p:nvSpPr>
        <p:spPr>
          <a:xfrm rot="5400000">
            <a:off x="-158400" y="-371875"/>
            <a:ext cx="6401400" cy="60849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0"/>
          <p:cNvSpPr txBox="1">
            <a:spLocks noGrp="1"/>
          </p:cNvSpPr>
          <p:nvPr>
            <p:ph type="title"/>
          </p:nvPr>
        </p:nvSpPr>
        <p:spPr>
          <a:xfrm>
            <a:off x="659400" y="3700950"/>
            <a:ext cx="5222700" cy="704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1" name="Google Shape;181;p30"/>
          <p:cNvSpPr txBox="1">
            <a:spLocks noGrp="1"/>
          </p:cNvSpPr>
          <p:nvPr>
            <p:ph type="title" idx="2" hasCustomPrompt="1"/>
          </p:nvPr>
        </p:nvSpPr>
        <p:spPr>
          <a:xfrm>
            <a:off x="659400" y="-120475"/>
            <a:ext cx="5222700" cy="3801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2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713225" y="1152475"/>
            <a:ext cx="77175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544275" y="383075"/>
            <a:ext cx="8055300" cy="4377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7">
  <p:cSld name="CUSTOM_37">
    <p:bg>
      <p:bgPr>
        <a:solidFill>
          <a:schemeClr val="dk1"/>
        </a:solidFill>
        <a:effectLst/>
      </p:bgPr>
    </p:bg>
    <p:spTree>
      <p:nvGrpSpPr>
        <p:cNvPr id="1" name="Shape 182"/>
        <p:cNvGrpSpPr/>
        <p:nvPr/>
      </p:nvGrpSpPr>
      <p:grpSpPr>
        <a:xfrm>
          <a:off x="0" y="0"/>
          <a:ext cx="0" cy="0"/>
          <a:chOff x="0" y="0"/>
          <a:chExt cx="0" cy="0"/>
        </a:xfrm>
      </p:grpSpPr>
      <p:pic>
        <p:nvPicPr>
          <p:cNvPr id="183" name="Google Shape;183;p31"/>
          <p:cNvPicPr preferRelativeResize="0"/>
          <p:nvPr/>
        </p:nvPicPr>
        <p:blipFill>
          <a:blip r:embed="rId2">
            <a:alphaModFix/>
          </a:blip>
          <a:stretch>
            <a:fillRect/>
          </a:stretch>
        </p:blipFill>
        <p:spPr>
          <a:xfrm>
            <a:off x="-3666" y="0"/>
            <a:ext cx="5807330" cy="5143499"/>
          </a:xfrm>
          <a:prstGeom prst="rect">
            <a:avLst/>
          </a:prstGeom>
          <a:noFill/>
          <a:ln>
            <a:noFill/>
          </a:ln>
        </p:spPr>
      </p:pic>
      <p:sp>
        <p:nvSpPr>
          <p:cNvPr id="184" name="Google Shape;184;p31"/>
          <p:cNvSpPr/>
          <p:nvPr/>
        </p:nvSpPr>
        <p:spPr>
          <a:xfrm rot="5400000">
            <a:off x="3147625" y="-238950"/>
            <a:ext cx="6401400" cy="56214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txBox="1">
            <a:spLocks noGrp="1"/>
          </p:cNvSpPr>
          <p:nvPr>
            <p:ph type="title"/>
          </p:nvPr>
        </p:nvSpPr>
        <p:spPr>
          <a:xfrm>
            <a:off x="3600325" y="3624749"/>
            <a:ext cx="4903200" cy="70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600"/>
              <a:buNone/>
              <a:defRPr sz="3100">
                <a:solidFill>
                  <a:schemeClr val="l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6" name="Google Shape;186;p31"/>
          <p:cNvSpPr txBox="1">
            <a:spLocks noGrp="1"/>
          </p:cNvSpPr>
          <p:nvPr>
            <p:ph type="title" idx="2" hasCustomPrompt="1"/>
          </p:nvPr>
        </p:nvSpPr>
        <p:spPr>
          <a:xfrm>
            <a:off x="3600325" y="-196675"/>
            <a:ext cx="4903200" cy="3801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0"/>
              <a:buNone/>
              <a:defRPr sz="30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1">
  <p:cSld name="CUSTOM_39">
    <p:bg>
      <p:bgPr>
        <a:solidFill>
          <a:schemeClr val="dk1"/>
        </a:solidFill>
        <a:effectLst/>
      </p:bgPr>
    </p:bg>
    <p:spTree>
      <p:nvGrpSpPr>
        <p:cNvPr id="1" name="Shape 187"/>
        <p:cNvGrpSpPr/>
        <p:nvPr/>
      </p:nvGrpSpPr>
      <p:grpSpPr>
        <a:xfrm>
          <a:off x="0" y="0"/>
          <a:ext cx="0" cy="0"/>
          <a:chOff x="0" y="0"/>
          <a:chExt cx="0" cy="0"/>
        </a:xfrm>
      </p:grpSpPr>
      <p:sp>
        <p:nvSpPr>
          <p:cNvPr id="188" name="Google Shape;188;p32"/>
          <p:cNvSpPr txBox="1">
            <a:spLocks noGrp="1"/>
          </p:cNvSpPr>
          <p:nvPr>
            <p:ph type="body" idx="1"/>
          </p:nvPr>
        </p:nvSpPr>
        <p:spPr>
          <a:xfrm>
            <a:off x="4651150" y="473050"/>
            <a:ext cx="3933000" cy="10290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1pPr>
            <a:lvl2pPr marL="914400" lvl="1"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2pPr>
            <a:lvl3pPr marL="1371600" lvl="2"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3pPr>
            <a:lvl4pPr marL="1828800" lvl="3"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4pPr>
            <a:lvl5pPr marL="2286000" lvl="4"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5pPr>
            <a:lvl6pPr marL="2743200" lvl="5"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6pPr>
            <a:lvl7pPr marL="3200400" lvl="6"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7pPr>
            <a:lvl8pPr marL="3657600" lvl="7"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8pPr>
            <a:lvl9pPr marL="4114800" lvl="8" indent="-317500" rtl="0">
              <a:lnSpc>
                <a:spcPct val="100000"/>
              </a:lnSpc>
              <a:spcBef>
                <a:spcPts val="0"/>
              </a:spcBef>
              <a:spcAft>
                <a:spcPts val="0"/>
              </a:spcAft>
              <a:buSzPts val="1400"/>
              <a:buChar char="■"/>
              <a:defRPr sz="2800" b="1">
                <a:solidFill>
                  <a:schemeClr val="lt1"/>
                </a:solidFill>
                <a:latin typeface="Rubik"/>
                <a:ea typeface="Rubik"/>
                <a:cs typeface="Rubik"/>
                <a:sym typeface="Rubik"/>
              </a:defRPr>
            </a:lvl9pPr>
          </a:lstStyle>
          <a:p>
            <a:endParaRPr/>
          </a:p>
        </p:txBody>
      </p:sp>
      <p:pic>
        <p:nvPicPr>
          <p:cNvPr id="189" name="Google Shape;189;p32"/>
          <p:cNvPicPr preferRelativeResize="0"/>
          <p:nvPr/>
        </p:nvPicPr>
        <p:blipFill>
          <a:blip r:embed="rId2">
            <a:alphaModFix/>
          </a:blip>
          <a:stretch>
            <a:fillRect/>
          </a:stretch>
        </p:blipFill>
        <p:spPr>
          <a:xfrm>
            <a:off x="0" y="2750800"/>
            <a:ext cx="3536224" cy="23927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six columns">
  <p:cSld name="CUSTOM_5">
    <p:bg>
      <p:bgPr>
        <a:blipFill>
          <a:blip r:embed="rId2">
            <a:alphaModFix/>
          </a:blip>
          <a:stretch>
            <a:fillRect/>
          </a:stretch>
        </a:blipFill>
        <a:effectLst/>
      </p:bgPr>
    </p:bg>
    <p:spTree>
      <p:nvGrpSpPr>
        <p:cNvPr id="1" name="Shape 190"/>
        <p:cNvGrpSpPr/>
        <p:nvPr/>
      </p:nvGrpSpPr>
      <p:grpSpPr>
        <a:xfrm>
          <a:off x="0" y="0"/>
          <a:ext cx="0" cy="0"/>
          <a:chOff x="0" y="0"/>
          <a:chExt cx="0" cy="0"/>
        </a:xfrm>
      </p:grpSpPr>
      <p:sp>
        <p:nvSpPr>
          <p:cNvPr id="191" name="Google Shape;191;p33"/>
          <p:cNvSpPr txBox="1">
            <a:spLocks noGrp="1"/>
          </p:cNvSpPr>
          <p:nvPr>
            <p:ph type="title"/>
          </p:nvPr>
        </p:nvSpPr>
        <p:spPr>
          <a:xfrm rot="-5400000">
            <a:off x="-10381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192" name="Google Shape;192;p33"/>
          <p:cNvSpPr txBox="1">
            <a:spLocks noGrp="1"/>
          </p:cNvSpPr>
          <p:nvPr>
            <p:ph type="title" idx="2"/>
          </p:nvPr>
        </p:nvSpPr>
        <p:spPr>
          <a:xfrm>
            <a:off x="25219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3" name="Google Shape;193;p33"/>
          <p:cNvSpPr txBox="1">
            <a:spLocks noGrp="1"/>
          </p:cNvSpPr>
          <p:nvPr>
            <p:ph type="subTitle" idx="1"/>
          </p:nvPr>
        </p:nvSpPr>
        <p:spPr>
          <a:xfrm>
            <a:off x="25219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4" name="Google Shape;194;p33"/>
          <p:cNvSpPr txBox="1">
            <a:spLocks noGrp="1"/>
          </p:cNvSpPr>
          <p:nvPr>
            <p:ph type="title" idx="3"/>
          </p:nvPr>
        </p:nvSpPr>
        <p:spPr>
          <a:xfrm>
            <a:off x="429075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5" name="Google Shape;195;p33"/>
          <p:cNvSpPr txBox="1">
            <a:spLocks noGrp="1"/>
          </p:cNvSpPr>
          <p:nvPr>
            <p:ph type="subTitle" idx="4"/>
          </p:nvPr>
        </p:nvSpPr>
        <p:spPr>
          <a:xfrm>
            <a:off x="429075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6" name="Google Shape;196;p33"/>
          <p:cNvSpPr txBox="1">
            <a:spLocks noGrp="1"/>
          </p:cNvSpPr>
          <p:nvPr>
            <p:ph type="title" idx="5"/>
          </p:nvPr>
        </p:nvSpPr>
        <p:spPr>
          <a:xfrm>
            <a:off x="6059600" y="133968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7" name="Google Shape;197;p33"/>
          <p:cNvSpPr txBox="1">
            <a:spLocks noGrp="1"/>
          </p:cNvSpPr>
          <p:nvPr>
            <p:ph type="subTitle" idx="6"/>
          </p:nvPr>
        </p:nvSpPr>
        <p:spPr>
          <a:xfrm>
            <a:off x="6059600" y="1689759"/>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98" name="Google Shape;198;p33"/>
          <p:cNvSpPr txBox="1">
            <a:spLocks noGrp="1"/>
          </p:cNvSpPr>
          <p:nvPr>
            <p:ph type="title" idx="7"/>
          </p:nvPr>
        </p:nvSpPr>
        <p:spPr>
          <a:xfrm>
            <a:off x="25219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199" name="Google Shape;199;p33"/>
          <p:cNvSpPr txBox="1">
            <a:spLocks noGrp="1"/>
          </p:cNvSpPr>
          <p:nvPr>
            <p:ph type="subTitle" idx="8"/>
          </p:nvPr>
        </p:nvSpPr>
        <p:spPr>
          <a:xfrm>
            <a:off x="25219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0" name="Google Shape;200;p33"/>
          <p:cNvSpPr txBox="1">
            <a:spLocks noGrp="1"/>
          </p:cNvSpPr>
          <p:nvPr>
            <p:ph type="title" idx="9"/>
          </p:nvPr>
        </p:nvSpPr>
        <p:spPr>
          <a:xfrm>
            <a:off x="429075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1" name="Google Shape;201;p33"/>
          <p:cNvSpPr txBox="1">
            <a:spLocks noGrp="1"/>
          </p:cNvSpPr>
          <p:nvPr>
            <p:ph type="subTitle" idx="13"/>
          </p:nvPr>
        </p:nvSpPr>
        <p:spPr>
          <a:xfrm>
            <a:off x="429075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2" name="Google Shape;202;p33"/>
          <p:cNvSpPr txBox="1">
            <a:spLocks noGrp="1"/>
          </p:cNvSpPr>
          <p:nvPr>
            <p:ph type="title" idx="14"/>
          </p:nvPr>
        </p:nvSpPr>
        <p:spPr>
          <a:xfrm>
            <a:off x="6059600" y="3106349"/>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03" name="Google Shape;203;p33"/>
          <p:cNvSpPr txBox="1">
            <a:spLocks noGrp="1"/>
          </p:cNvSpPr>
          <p:nvPr>
            <p:ph type="subTitle" idx="15"/>
          </p:nvPr>
        </p:nvSpPr>
        <p:spPr>
          <a:xfrm>
            <a:off x="6059600" y="3456421"/>
            <a:ext cx="1558800" cy="80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04" name="Google Shape;204;p33"/>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3"/>
          <p:cNvSpPr/>
          <p:nvPr/>
        </p:nvSpPr>
        <p:spPr>
          <a:xfrm>
            <a:off x="-89675" y="-38800"/>
            <a:ext cx="143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five columns">
  <p:cSld name="CUSTOM_40">
    <p:bg>
      <p:bgPr>
        <a:solidFill>
          <a:schemeClr val="dk1"/>
        </a:solidFill>
        <a:effectLst/>
      </p:bgPr>
    </p:bg>
    <p:spTree>
      <p:nvGrpSpPr>
        <p:cNvPr id="1" name="Shape 206"/>
        <p:cNvGrpSpPr/>
        <p:nvPr/>
      </p:nvGrpSpPr>
      <p:grpSpPr>
        <a:xfrm>
          <a:off x="0" y="0"/>
          <a:ext cx="0" cy="0"/>
          <a:chOff x="0" y="0"/>
          <a:chExt cx="0" cy="0"/>
        </a:xfrm>
      </p:grpSpPr>
      <p:pic>
        <p:nvPicPr>
          <p:cNvPr id="207" name="Google Shape;207;p34"/>
          <p:cNvPicPr preferRelativeResize="0"/>
          <p:nvPr/>
        </p:nvPicPr>
        <p:blipFill rotWithShape="1">
          <a:blip r:embed="rId2">
            <a:alphaModFix/>
          </a:blip>
          <a:srcRect l="14938" t="4428" r="17803" b="7705"/>
          <a:stretch/>
        </p:blipFill>
        <p:spPr>
          <a:xfrm flipH="1">
            <a:off x="31676" y="0"/>
            <a:ext cx="1558800" cy="5143501"/>
          </a:xfrm>
          <a:prstGeom prst="rect">
            <a:avLst/>
          </a:prstGeom>
          <a:noFill/>
          <a:ln>
            <a:noFill/>
          </a:ln>
        </p:spPr>
      </p:pic>
      <p:pic>
        <p:nvPicPr>
          <p:cNvPr id="208" name="Google Shape;208;p34"/>
          <p:cNvPicPr preferRelativeResize="0"/>
          <p:nvPr/>
        </p:nvPicPr>
        <p:blipFill rotWithShape="1">
          <a:blip r:embed="rId2">
            <a:alphaModFix/>
          </a:blip>
          <a:srcRect l="14940" t="4428" r="16429" b="7705"/>
          <a:stretch/>
        </p:blipFill>
        <p:spPr>
          <a:xfrm>
            <a:off x="7553525" y="0"/>
            <a:ext cx="1590475" cy="5143501"/>
          </a:xfrm>
          <a:prstGeom prst="rect">
            <a:avLst/>
          </a:prstGeom>
          <a:noFill/>
          <a:ln>
            <a:noFill/>
          </a:ln>
        </p:spPr>
      </p:pic>
      <p:sp>
        <p:nvSpPr>
          <p:cNvPr id="209" name="Google Shape;209;p34"/>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11" name="Google Shape;211;p34"/>
          <p:cNvSpPr txBox="1">
            <a:spLocks noGrp="1"/>
          </p:cNvSpPr>
          <p:nvPr>
            <p:ph type="title" idx="2"/>
          </p:nvPr>
        </p:nvSpPr>
        <p:spPr>
          <a:xfrm>
            <a:off x="1752171"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2" name="Google Shape;212;p34"/>
          <p:cNvSpPr txBox="1">
            <a:spLocks noGrp="1"/>
          </p:cNvSpPr>
          <p:nvPr>
            <p:ph type="subTitle" idx="1"/>
          </p:nvPr>
        </p:nvSpPr>
        <p:spPr>
          <a:xfrm>
            <a:off x="1752171"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3" name="Google Shape;213;p34"/>
          <p:cNvSpPr txBox="1">
            <a:spLocks noGrp="1"/>
          </p:cNvSpPr>
          <p:nvPr>
            <p:ph type="title" idx="3"/>
          </p:nvPr>
        </p:nvSpPr>
        <p:spPr>
          <a:xfrm>
            <a:off x="3792596" y="15972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4" name="Google Shape;214;p34"/>
          <p:cNvSpPr txBox="1">
            <a:spLocks noGrp="1"/>
          </p:cNvSpPr>
          <p:nvPr>
            <p:ph type="subTitle" idx="4"/>
          </p:nvPr>
        </p:nvSpPr>
        <p:spPr>
          <a:xfrm>
            <a:off x="3792600" y="19059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5" name="Google Shape;215;p34"/>
          <p:cNvSpPr txBox="1">
            <a:spLocks noGrp="1"/>
          </p:cNvSpPr>
          <p:nvPr>
            <p:ph type="title" idx="5"/>
          </p:nvPr>
        </p:nvSpPr>
        <p:spPr>
          <a:xfrm>
            <a:off x="5833021" y="15972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6" name="Google Shape;216;p34"/>
          <p:cNvSpPr txBox="1">
            <a:spLocks noGrp="1"/>
          </p:cNvSpPr>
          <p:nvPr>
            <p:ph type="subTitle" idx="6"/>
          </p:nvPr>
        </p:nvSpPr>
        <p:spPr>
          <a:xfrm>
            <a:off x="5833029" y="19059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7" name="Google Shape;217;p34"/>
          <p:cNvSpPr txBox="1">
            <a:spLocks noGrp="1"/>
          </p:cNvSpPr>
          <p:nvPr>
            <p:ph type="title" idx="7"/>
          </p:nvPr>
        </p:nvSpPr>
        <p:spPr>
          <a:xfrm>
            <a:off x="489848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18" name="Google Shape;218;p34"/>
          <p:cNvSpPr txBox="1">
            <a:spLocks noGrp="1"/>
          </p:cNvSpPr>
          <p:nvPr>
            <p:ph type="subTitle" idx="8"/>
          </p:nvPr>
        </p:nvSpPr>
        <p:spPr>
          <a:xfrm>
            <a:off x="489849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19" name="Google Shape;219;p34"/>
          <p:cNvSpPr txBox="1">
            <a:spLocks noGrp="1"/>
          </p:cNvSpPr>
          <p:nvPr>
            <p:ph type="title" idx="9"/>
          </p:nvPr>
        </p:nvSpPr>
        <p:spPr>
          <a:xfrm>
            <a:off x="2783933" y="318465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0" name="Google Shape;220;p34"/>
          <p:cNvSpPr txBox="1">
            <a:spLocks noGrp="1"/>
          </p:cNvSpPr>
          <p:nvPr>
            <p:ph type="subTitle" idx="13"/>
          </p:nvPr>
        </p:nvSpPr>
        <p:spPr>
          <a:xfrm>
            <a:off x="2783942" y="349335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3">
  <p:cSld name="CUSTOM_6">
    <p:bg>
      <p:bgPr>
        <a:blipFill>
          <a:blip r:embed="rId2">
            <a:alphaModFix/>
          </a:blip>
          <a:stretch>
            <a:fillRect/>
          </a:stretch>
        </a:blipFill>
        <a:effectLst/>
      </p:bgPr>
    </p:bg>
    <p:spTree>
      <p:nvGrpSpPr>
        <p:cNvPr id="1" name="Shape 221"/>
        <p:cNvGrpSpPr/>
        <p:nvPr/>
      </p:nvGrpSpPr>
      <p:grpSpPr>
        <a:xfrm>
          <a:off x="0" y="0"/>
          <a:ext cx="0" cy="0"/>
          <a:chOff x="0" y="0"/>
          <a:chExt cx="0" cy="0"/>
        </a:xfrm>
      </p:grpSpPr>
      <p:sp>
        <p:nvSpPr>
          <p:cNvPr id="222" name="Google Shape;222;p35"/>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23" name="Google Shape;223;p35"/>
          <p:cNvSpPr/>
          <p:nvPr/>
        </p:nvSpPr>
        <p:spPr>
          <a:xfrm>
            <a:off x="-114125" y="-38800"/>
            <a:ext cx="18258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hree columns 1">
  <p:cSld name="CUSTOM_7">
    <p:bg>
      <p:bgPr>
        <a:blipFill>
          <a:blip r:embed="rId2">
            <a:alphaModFix/>
          </a:blip>
          <a:stretch>
            <a:fillRect/>
          </a:stretch>
        </a:blipFill>
        <a:effectLst/>
      </p:bgPr>
    </p:bg>
    <p:spTree>
      <p:nvGrpSpPr>
        <p:cNvPr id="1" name="Shape 224"/>
        <p:cNvGrpSpPr/>
        <p:nvPr/>
      </p:nvGrpSpPr>
      <p:grpSpPr>
        <a:xfrm>
          <a:off x="0" y="0"/>
          <a:ext cx="0" cy="0"/>
          <a:chOff x="0" y="0"/>
          <a:chExt cx="0" cy="0"/>
        </a:xfrm>
      </p:grpSpPr>
      <p:sp>
        <p:nvSpPr>
          <p:cNvPr id="225" name="Google Shape;225;p36"/>
          <p:cNvSpPr txBox="1">
            <a:spLocks noGrp="1"/>
          </p:cNvSpPr>
          <p:nvPr>
            <p:ph type="title"/>
          </p:nvPr>
        </p:nvSpPr>
        <p:spPr>
          <a:xfrm rot="-5400000">
            <a:off x="-954625" y="2263175"/>
            <a:ext cx="40227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26" name="Google Shape;226;p36"/>
          <p:cNvSpPr txBox="1">
            <a:spLocks noGrp="1"/>
          </p:cNvSpPr>
          <p:nvPr>
            <p:ph type="title" idx="2"/>
          </p:nvPr>
        </p:nvSpPr>
        <p:spPr>
          <a:xfrm>
            <a:off x="21879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7" name="Google Shape;227;p36"/>
          <p:cNvSpPr txBox="1">
            <a:spLocks noGrp="1"/>
          </p:cNvSpPr>
          <p:nvPr>
            <p:ph type="subTitle" idx="1"/>
          </p:nvPr>
        </p:nvSpPr>
        <p:spPr>
          <a:xfrm>
            <a:off x="2187925"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28" name="Google Shape;228;p36"/>
          <p:cNvSpPr txBox="1">
            <a:spLocks noGrp="1"/>
          </p:cNvSpPr>
          <p:nvPr>
            <p:ph type="title" idx="3"/>
          </p:nvPr>
        </p:nvSpPr>
        <p:spPr>
          <a:xfrm>
            <a:off x="4069725"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29" name="Google Shape;229;p36"/>
          <p:cNvSpPr txBox="1">
            <a:spLocks noGrp="1"/>
          </p:cNvSpPr>
          <p:nvPr>
            <p:ph type="subTitle" idx="4"/>
          </p:nvPr>
        </p:nvSpPr>
        <p:spPr>
          <a:xfrm>
            <a:off x="4069723"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0" name="Google Shape;230;p36"/>
          <p:cNvSpPr txBox="1">
            <a:spLocks noGrp="1"/>
          </p:cNvSpPr>
          <p:nvPr>
            <p:ph type="title" idx="5"/>
          </p:nvPr>
        </p:nvSpPr>
        <p:spPr>
          <a:xfrm>
            <a:off x="5951513" y="2297163"/>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1" name="Google Shape;231;p36"/>
          <p:cNvSpPr txBox="1">
            <a:spLocks noGrp="1"/>
          </p:cNvSpPr>
          <p:nvPr>
            <p:ph type="subTitle" idx="6"/>
          </p:nvPr>
        </p:nvSpPr>
        <p:spPr>
          <a:xfrm>
            <a:off x="5951521" y="280408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four columns 1">
  <p:cSld name="CUSTOM_8">
    <p:bg>
      <p:bgPr>
        <a:blipFill>
          <a:blip r:embed="rId2">
            <a:alphaModFix/>
          </a:blip>
          <a:stretch>
            <a:fillRect/>
          </a:stretch>
        </a:blipFill>
        <a:effectLst/>
      </p:bgPr>
    </p:bg>
    <p:spTree>
      <p:nvGrpSpPr>
        <p:cNvPr id="1" name="Shape 232"/>
        <p:cNvGrpSpPr/>
        <p:nvPr/>
      </p:nvGrpSpPr>
      <p:grpSpPr>
        <a:xfrm>
          <a:off x="0" y="0"/>
          <a:ext cx="0" cy="0"/>
          <a:chOff x="0" y="0"/>
          <a:chExt cx="0" cy="0"/>
        </a:xfrm>
      </p:grpSpPr>
      <p:sp>
        <p:nvSpPr>
          <p:cNvPr id="233" name="Google Shape;233;p37"/>
          <p:cNvSpPr txBox="1">
            <a:spLocks noGrp="1"/>
          </p:cNvSpPr>
          <p:nvPr>
            <p:ph type="title"/>
          </p:nvPr>
        </p:nvSpPr>
        <p:spPr>
          <a:xfrm rot="-5400000">
            <a:off x="-845575" y="2096950"/>
            <a:ext cx="4075500" cy="957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34" name="Google Shape;234;p37"/>
          <p:cNvSpPr txBox="1">
            <a:spLocks noGrp="1"/>
          </p:cNvSpPr>
          <p:nvPr>
            <p:ph type="title" idx="2"/>
          </p:nvPr>
        </p:nvSpPr>
        <p:spPr>
          <a:xfrm>
            <a:off x="21635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5" name="Google Shape;235;p37"/>
          <p:cNvSpPr txBox="1">
            <a:spLocks noGrp="1"/>
          </p:cNvSpPr>
          <p:nvPr>
            <p:ph type="subTitle" idx="1"/>
          </p:nvPr>
        </p:nvSpPr>
        <p:spPr>
          <a:xfrm>
            <a:off x="2163550"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6" name="Google Shape;236;p37"/>
          <p:cNvSpPr txBox="1">
            <a:spLocks noGrp="1"/>
          </p:cNvSpPr>
          <p:nvPr>
            <p:ph type="title" idx="3"/>
          </p:nvPr>
        </p:nvSpPr>
        <p:spPr>
          <a:xfrm>
            <a:off x="3722350" y="1349600"/>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7" name="Google Shape;237;p37"/>
          <p:cNvSpPr txBox="1">
            <a:spLocks noGrp="1"/>
          </p:cNvSpPr>
          <p:nvPr>
            <p:ph type="subTitle" idx="4"/>
          </p:nvPr>
        </p:nvSpPr>
        <p:spPr>
          <a:xfrm>
            <a:off x="3722354" y="1701742"/>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38" name="Google Shape;238;p37"/>
          <p:cNvSpPr txBox="1">
            <a:spLocks noGrp="1"/>
          </p:cNvSpPr>
          <p:nvPr>
            <p:ph type="title" idx="5"/>
          </p:nvPr>
        </p:nvSpPr>
        <p:spPr>
          <a:xfrm>
            <a:off x="53131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39" name="Google Shape;239;p37"/>
          <p:cNvSpPr txBox="1">
            <a:spLocks noGrp="1"/>
          </p:cNvSpPr>
          <p:nvPr>
            <p:ph type="subTitle" idx="6"/>
          </p:nvPr>
        </p:nvSpPr>
        <p:spPr>
          <a:xfrm>
            <a:off x="53131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0" name="Google Shape;240;p37"/>
          <p:cNvSpPr txBox="1">
            <a:spLocks noGrp="1"/>
          </p:cNvSpPr>
          <p:nvPr>
            <p:ph type="title" idx="7"/>
          </p:nvPr>
        </p:nvSpPr>
        <p:spPr>
          <a:xfrm>
            <a:off x="6871963" y="2727175"/>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1" name="Google Shape;241;p37"/>
          <p:cNvSpPr txBox="1">
            <a:spLocks noGrp="1"/>
          </p:cNvSpPr>
          <p:nvPr>
            <p:ph type="subTitle" idx="8"/>
          </p:nvPr>
        </p:nvSpPr>
        <p:spPr>
          <a:xfrm>
            <a:off x="6871971" y="3086010"/>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42" name="Google Shape;242;p37"/>
          <p:cNvSpPr/>
          <p:nvPr/>
        </p:nvSpPr>
        <p:spPr>
          <a:xfrm>
            <a:off x="-105975" y="-38800"/>
            <a:ext cx="181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Main idea 1">
  <p:cSld name="CUSTOM_41">
    <p:bg>
      <p:bgPr>
        <a:solidFill>
          <a:schemeClr val="dk1"/>
        </a:solidFill>
        <a:effectLst/>
      </p:bgPr>
    </p:bg>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640350" y="571500"/>
            <a:ext cx="4920300" cy="16161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solidFill>
                  <a:schemeClr val="lt1"/>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245" name="Google Shape;245;p38"/>
          <p:cNvPicPr preferRelativeResize="0"/>
          <p:nvPr/>
        </p:nvPicPr>
        <p:blipFill rotWithShape="1">
          <a:blip r:embed="rId2">
            <a:alphaModFix/>
          </a:blip>
          <a:srcRect b="4443"/>
          <a:stretch/>
        </p:blipFill>
        <p:spPr>
          <a:xfrm>
            <a:off x="0" y="226500"/>
            <a:ext cx="9143998" cy="491699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four columns 2">
  <p:cSld name="CUSTOM_20">
    <p:bg>
      <p:bgPr>
        <a:blipFill>
          <a:blip r:embed="rId2">
            <a:alphaModFix/>
          </a:blip>
          <a:stretch>
            <a:fillRect/>
          </a:stretch>
        </a:blipFill>
        <a:effectLst/>
      </p:bgPr>
    </p:bg>
    <p:spTree>
      <p:nvGrpSpPr>
        <p:cNvPr id="1" name="Shape 246"/>
        <p:cNvGrpSpPr/>
        <p:nvPr/>
      </p:nvGrpSpPr>
      <p:grpSpPr>
        <a:xfrm>
          <a:off x="0" y="0"/>
          <a:ext cx="0" cy="0"/>
          <a:chOff x="0" y="0"/>
          <a:chExt cx="0" cy="0"/>
        </a:xfrm>
      </p:grpSpPr>
      <p:sp>
        <p:nvSpPr>
          <p:cNvPr id="247" name="Google Shape;247;p39"/>
          <p:cNvSpPr txBox="1">
            <a:spLocks noGrp="1"/>
          </p:cNvSpPr>
          <p:nvPr>
            <p:ph type="title"/>
          </p:nvPr>
        </p:nvSpPr>
        <p:spPr>
          <a:xfrm rot="-5400000">
            <a:off x="-978461" y="2290450"/>
            <a:ext cx="4075500" cy="5709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48" name="Google Shape;248;p39"/>
          <p:cNvSpPr txBox="1">
            <a:spLocks noGrp="1"/>
          </p:cNvSpPr>
          <p:nvPr>
            <p:ph type="title" idx="2"/>
          </p:nvPr>
        </p:nvSpPr>
        <p:spPr>
          <a:xfrm>
            <a:off x="2161488" y="114582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49" name="Google Shape;249;p39"/>
          <p:cNvSpPr txBox="1">
            <a:spLocks noGrp="1"/>
          </p:cNvSpPr>
          <p:nvPr>
            <p:ph type="subTitle" idx="1"/>
          </p:nvPr>
        </p:nvSpPr>
        <p:spPr>
          <a:xfrm>
            <a:off x="2161488" y="1489161"/>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0" name="Google Shape;250;p39"/>
          <p:cNvSpPr txBox="1">
            <a:spLocks noGrp="1"/>
          </p:cNvSpPr>
          <p:nvPr>
            <p:ph type="title" idx="3"/>
          </p:nvPr>
        </p:nvSpPr>
        <p:spPr>
          <a:xfrm>
            <a:off x="2161488" y="2905035"/>
            <a:ext cx="1558800" cy="3087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1" name="Google Shape;251;p39"/>
          <p:cNvSpPr txBox="1">
            <a:spLocks noGrp="1"/>
          </p:cNvSpPr>
          <p:nvPr>
            <p:ph type="subTitle" idx="4"/>
          </p:nvPr>
        </p:nvSpPr>
        <p:spPr>
          <a:xfrm>
            <a:off x="2161492" y="3239713"/>
            <a:ext cx="1558800" cy="790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2" name="Google Shape;252;p39"/>
          <p:cNvSpPr txBox="1">
            <a:spLocks noGrp="1"/>
          </p:cNvSpPr>
          <p:nvPr>
            <p:ph type="title" idx="5"/>
          </p:nvPr>
        </p:nvSpPr>
        <p:spPr>
          <a:xfrm>
            <a:off x="6420100" y="114582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3" name="Google Shape;253;p39"/>
          <p:cNvSpPr txBox="1">
            <a:spLocks noGrp="1"/>
          </p:cNvSpPr>
          <p:nvPr>
            <p:ph type="subTitle" idx="6"/>
          </p:nvPr>
        </p:nvSpPr>
        <p:spPr>
          <a:xfrm>
            <a:off x="6420109" y="1489161"/>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4" name="Google Shape;254;p39"/>
          <p:cNvSpPr txBox="1">
            <a:spLocks noGrp="1"/>
          </p:cNvSpPr>
          <p:nvPr>
            <p:ph type="title" idx="7"/>
          </p:nvPr>
        </p:nvSpPr>
        <p:spPr>
          <a:xfrm>
            <a:off x="6420100" y="2905035"/>
            <a:ext cx="15588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55" name="Google Shape;255;p39"/>
          <p:cNvSpPr txBox="1">
            <a:spLocks noGrp="1"/>
          </p:cNvSpPr>
          <p:nvPr>
            <p:ph type="subTitle" idx="8"/>
          </p:nvPr>
        </p:nvSpPr>
        <p:spPr>
          <a:xfrm>
            <a:off x="6420109" y="3239713"/>
            <a:ext cx="1558800" cy="79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56" name="Google Shape;256;p39"/>
          <p:cNvSpPr/>
          <p:nvPr/>
        </p:nvSpPr>
        <p:spPr>
          <a:xfrm>
            <a:off x="1834050" y="619500"/>
            <a:ext cx="6472200" cy="38556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hree columns 2">
  <p:cSld name="CUSTOM_9">
    <p:bg>
      <p:bgPr>
        <a:blipFill>
          <a:blip r:embed="rId2">
            <a:alphaModFix/>
          </a:blip>
          <a:stretch>
            <a:fillRect/>
          </a:stretch>
        </a:blipFill>
        <a:effectLst/>
      </p:bgPr>
    </p:bg>
    <p:spTree>
      <p:nvGrpSpPr>
        <p:cNvPr id="1" name="Shape 258"/>
        <p:cNvGrpSpPr/>
        <p:nvPr/>
      </p:nvGrpSpPr>
      <p:grpSpPr>
        <a:xfrm>
          <a:off x="0" y="0"/>
          <a:ext cx="0" cy="0"/>
          <a:chOff x="0" y="0"/>
          <a:chExt cx="0" cy="0"/>
        </a:xfrm>
      </p:grpSpPr>
      <p:sp>
        <p:nvSpPr>
          <p:cNvPr id="259" name="Google Shape;259;p40"/>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0" name="Google Shape;260;p40"/>
          <p:cNvSpPr txBox="1">
            <a:spLocks noGrp="1"/>
          </p:cNvSpPr>
          <p:nvPr>
            <p:ph type="title" idx="2"/>
          </p:nvPr>
        </p:nvSpPr>
        <p:spPr>
          <a:xfrm>
            <a:off x="2815975"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1" name="Google Shape;261;p40"/>
          <p:cNvSpPr txBox="1">
            <a:spLocks noGrp="1"/>
          </p:cNvSpPr>
          <p:nvPr>
            <p:ph type="subTitle" idx="1"/>
          </p:nvPr>
        </p:nvSpPr>
        <p:spPr>
          <a:xfrm>
            <a:off x="2841025"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2" name="Google Shape;262;p40"/>
          <p:cNvSpPr txBox="1">
            <a:spLocks noGrp="1"/>
          </p:cNvSpPr>
          <p:nvPr>
            <p:ph type="title" idx="3"/>
          </p:nvPr>
        </p:nvSpPr>
        <p:spPr>
          <a:xfrm>
            <a:off x="4697769" y="2322875"/>
            <a:ext cx="16089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3" name="Google Shape;263;p40"/>
          <p:cNvSpPr txBox="1">
            <a:spLocks noGrp="1"/>
          </p:cNvSpPr>
          <p:nvPr>
            <p:ph type="subTitle" idx="4"/>
          </p:nvPr>
        </p:nvSpPr>
        <p:spPr>
          <a:xfrm>
            <a:off x="4722819"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4" name="Google Shape;264;p40"/>
          <p:cNvSpPr txBox="1">
            <a:spLocks noGrp="1"/>
          </p:cNvSpPr>
          <p:nvPr>
            <p:ph type="title" idx="5"/>
          </p:nvPr>
        </p:nvSpPr>
        <p:spPr>
          <a:xfrm>
            <a:off x="6579563" y="2322863"/>
            <a:ext cx="16092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65" name="Google Shape;265;p40"/>
          <p:cNvSpPr txBox="1">
            <a:spLocks noGrp="1"/>
          </p:cNvSpPr>
          <p:nvPr>
            <p:ph type="subTitle" idx="6"/>
          </p:nvPr>
        </p:nvSpPr>
        <p:spPr>
          <a:xfrm>
            <a:off x="6604763" y="2631563"/>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66" name="Google Shape;266;p40"/>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1482325" y="2744602"/>
            <a:ext cx="2675700" cy="381300"/>
          </a:xfrm>
          <a:prstGeom prst="rect">
            <a:avLst/>
          </a:prstGeom>
        </p:spPr>
        <p:txBody>
          <a:bodyPr spcFirstLastPara="1" wrap="square" lIns="91425" tIns="91425" rIns="91425" bIns="91425" anchor="t" anchorCtr="0">
            <a:noAutofit/>
          </a:bodyPr>
          <a:lstStyle>
            <a:lvl1pPr lvl="0">
              <a:spcBef>
                <a:spcPts val="0"/>
              </a:spcBef>
              <a:spcAft>
                <a:spcPts val="0"/>
              </a:spcAft>
              <a:buClr>
                <a:schemeClr val="lt1"/>
              </a:buClr>
              <a:buSzPts val="2800"/>
              <a:buNone/>
              <a:defRPr sz="1600">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8" name="Google Shape;28;p5"/>
          <p:cNvSpPr txBox="1">
            <a:spLocks noGrp="1"/>
          </p:cNvSpPr>
          <p:nvPr>
            <p:ph type="subTitle" idx="1"/>
          </p:nvPr>
        </p:nvSpPr>
        <p:spPr>
          <a:xfrm>
            <a:off x="1482325" y="3088706"/>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 name="Google Shape;29;p5"/>
          <p:cNvSpPr txBox="1">
            <a:spLocks noGrp="1"/>
          </p:cNvSpPr>
          <p:nvPr>
            <p:ph type="subTitle" idx="2"/>
          </p:nvPr>
        </p:nvSpPr>
        <p:spPr>
          <a:xfrm>
            <a:off x="5134975" y="1327628"/>
            <a:ext cx="2675700" cy="38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Font typeface="Rubik"/>
              <a:buNone/>
              <a:defRPr sz="1600" b="1">
                <a:solidFill>
                  <a:schemeClr val="lt1"/>
                </a:solidFill>
                <a:latin typeface="Rubik"/>
                <a:ea typeface="Rubik"/>
                <a:cs typeface="Rubik"/>
                <a:sym typeface="Rubik"/>
              </a:defRPr>
            </a:lvl1pPr>
            <a:lvl2pPr lvl="1" rtl="0">
              <a:lnSpc>
                <a:spcPct val="100000"/>
              </a:lnSpc>
              <a:spcBef>
                <a:spcPts val="0"/>
              </a:spcBef>
              <a:spcAft>
                <a:spcPts val="0"/>
              </a:spcAft>
              <a:buSzPts val="2800"/>
              <a:buFont typeface="Rubik"/>
              <a:buNone/>
              <a:defRPr sz="2800" b="1">
                <a:latin typeface="Rubik"/>
                <a:ea typeface="Rubik"/>
                <a:cs typeface="Rubik"/>
                <a:sym typeface="Rubik"/>
              </a:defRPr>
            </a:lvl2pPr>
            <a:lvl3pPr lvl="2" rtl="0">
              <a:lnSpc>
                <a:spcPct val="100000"/>
              </a:lnSpc>
              <a:spcBef>
                <a:spcPts val="0"/>
              </a:spcBef>
              <a:spcAft>
                <a:spcPts val="0"/>
              </a:spcAft>
              <a:buSzPts val="2800"/>
              <a:buFont typeface="Rubik"/>
              <a:buNone/>
              <a:defRPr sz="2800" b="1">
                <a:latin typeface="Rubik"/>
                <a:ea typeface="Rubik"/>
                <a:cs typeface="Rubik"/>
                <a:sym typeface="Rubik"/>
              </a:defRPr>
            </a:lvl3pPr>
            <a:lvl4pPr lvl="3" rtl="0">
              <a:lnSpc>
                <a:spcPct val="100000"/>
              </a:lnSpc>
              <a:spcBef>
                <a:spcPts val="0"/>
              </a:spcBef>
              <a:spcAft>
                <a:spcPts val="0"/>
              </a:spcAft>
              <a:buSzPts val="2800"/>
              <a:buFont typeface="Rubik"/>
              <a:buNone/>
              <a:defRPr sz="2800" b="1">
                <a:latin typeface="Rubik"/>
                <a:ea typeface="Rubik"/>
                <a:cs typeface="Rubik"/>
                <a:sym typeface="Rubik"/>
              </a:defRPr>
            </a:lvl4pPr>
            <a:lvl5pPr lvl="4" rtl="0">
              <a:lnSpc>
                <a:spcPct val="100000"/>
              </a:lnSpc>
              <a:spcBef>
                <a:spcPts val="0"/>
              </a:spcBef>
              <a:spcAft>
                <a:spcPts val="0"/>
              </a:spcAft>
              <a:buSzPts val="2800"/>
              <a:buFont typeface="Rubik"/>
              <a:buNone/>
              <a:defRPr sz="2800" b="1">
                <a:latin typeface="Rubik"/>
                <a:ea typeface="Rubik"/>
                <a:cs typeface="Rubik"/>
                <a:sym typeface="Rubik"/>
              </a:defRPr>
            </a:lvl5pPr>
            <a:lvl6pPr lvl="5" rtl="0">
              <a:lnSpc>
                <a:spcPct val="100000"/>
              </a:lnSpc>
              <a:spcBef>
                <a:spcPts val="0"/>
              </a:spcBef>
              <a:spcAft>
                <a:spcPts val="0"/>
              </a:spcAft>
              <a:buSzPts val="2800"/>
              <a:buFont typeface="Rubik"/>
              <a:buNone/>
              <a:defRPr sz="2800" b="1">
                <a:latin typeface="Rubik"/>
                <a:ea typeface="Rubik"/>
                <a:cs typeface="Rubik"/>
                <a:sym typeface="Rubik"/>
              </a:defRPr>
            </a:lvl6pPr>
            <a:lvl7pPr lvl="6" rtl="0">
              <a:lnSpc>
                <a:spcPct val="100000"/>
              </a:lnSpc>
              <a:spcBef>
                <a:spcPts val="0"/>
              </a:spcBef>
              <a:spcAft>
                <a:spcPts val="0"/>
              </a:spcAft>
              <a:buSzPts val="2800"/>
              <a:buFont typeface="Rubik"/>
              <a:buNone/>
              <a:defRPr sz="2800" b="1">
                <a:latin typeface="Rubik"/>
                <a:ea typeface="Rubik"/>
                <a:cs typeface="Rubik"/>
                <a:sym typeface="Rubik"/>
              </a:defRPr>
            </a:lvl7pPr>
            <a:lvl8pPr lvl="7" rtl="0">
              <a:lnSpc>
                <a:spcPct val="100000"/>
              </a:lnSpc>
              <a:spcBef>
                <a:spcPts val="0"/>
              </a:spcBef>
              <a:spcAft>
                <a:spcPts val="0"/>
              </a:spcAft>
              <a:buSzPts val="2800"/>
              <a:buFont typeface="Rubik"/>
              <a:buNone/>
              <a:defRPr sz="2800" b="1">
                <a:latin typeface="Rubik"/>
                <a:ea typeface="Rubik"/>
                <a:cs typeface="Rubik"/>
                <a:sym typeface="Rubik"/>
              </a:defRPr>
            </a:lvl8pPr>
            <a:lvl9pPr lvl="8" rtl="0">
              <a:lnSpc>
                <a:spcPct val="100000"/>
              </a:lnSpc>
              <a:spcBef>
                <a:spcPts val="0"/>
              </a:spcBef>
              <a:spcAft>
                <a:spcPts val="0"/>
              </a:spcAft>
              <a:buSzPts val="2800"/>
              <a:buFont typeface="Rubik"/>
              <a:buNone/>
              <a:defRPr sz="2800" b="1">
                <a:latin typeface="Rubik"/>
                <a:ea typeface="Rubik"/>
                <a:cs typeface="Rubik"/>
                <a:sym typeface="Rubik"/>
              </a:defRPr>
            </a:lvl9pPr>
          </a:lstStyle>
          <a:p>
            <a:endParaRPr/>
          </a:p>
        </p:txBody>
      </p:sp>
      <p:sp>
        <p:nvSpPr>
          <p:cNvPr id="30" name="Google Shape;30;p5"/>
          <p:cNvSpPr txBox="1">
            <a:spLocks noGrp="1"/>
          </p:cNvSpPr>
          <p:nvPr>
            <p:ph type="subTitle" idx="3"/>
          </p:nvPr>
        </p:nvSpPr>
        <p:spPr>
          <a:xfrm>
            <a:off x="5134975" y="1662210"/>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wo columns 4">
  <p:cSld name="CUSTOM_42">
    <p:bg>
      <p:bgPr>
        <a:solidFill>
          <a:schemeClr val="dk1"/>
        </a:solidFill>
        <a:effectLst/>
      </p:bgPr>
    </p:bg>
    <p:spTree>
      <p:nvGrpSpPr>
        <p:cNvPr id="1" name="Shape 267"/>
        <p:cNvGrpSpPr/>
        <p:nvPr/>
      </p:nvGrpSpPr>
      <p:grpSpPr>
        <a:xfrm>
          <a:off x="0" y="0"/>
          <a:ext cx="0" cy="0"/>
          <a:chOff x="0" y="0"/>
          <a:chExt cx="0" cy="0"/>
        </a:xfrm>
      </p:grpSpPr>
      <p:sp>
        <p:nvSpPr>
          <p:cNvPr id="268" name="Google Shape;268;p41"/>
          <p:cNvSpPr txBox="1">
            <a:spLocks noGrp="1"/>
          </p:cNvSpPr>
          <p:nvPr>
            <p:ph type="title"/>
          </p:nvPr>
        </p:nvSpPr>
        <p:spPr>
          <a:xfrm rot="-5400000">
            <a:off x="-820021" y="2113200"/>
            <a:ext cx="4075500" cy="91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69" name="Google Shape;269;p41"/>
          <p:cNvSpPr txBox="1">
            <a:spLocks noGrp="1"/>
          </p:cNvSpPr>
          <p:nvPr>
            <p:ph type="title" idx="2"/>
          </p:nvPr>
        </p:nvSpPr>
        <p:spPr>
          <a:xfrm>
            <a:off x="2453203" y="1235125"/>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0" name="Google Shape;270;p41"/>
          <p:cNvSpPr txBox="1">
            <a:spLocks noGrp="1"/>
          </p:cNvSpPr>
          <p:nvPr>
            <p:ph type="subTitle" idx="1"/>
          </p:nvPr>
        </p:nvSpPr>
        <p:spPr>
          <a:xfrm>
            <a:off x="2453200" y="1555075"/>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1" name="Google Shape;271;p41"/>
          <p:cNvSpPr txBox="1">
            <a:spLocks noGrp="1"/>
          </p:cNvSpPr>
          <p:nvPr>
            <p:ph type="title" idx="3"/>
          </p:nvPr>
        </p:nvSpPr>
        <p:spPr>
          <a:xfrm>
            <a:off x="2453253" y="2926650"/>
            <a:ext cx="32805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2" name="Google Shape;272;p41"/>
          <p:cNvSpPr txBox="1">
            <a:spLocks noGrp="1"/>
          </p:cNvSpPr>
          <p:nvPr>
            <p:ph type="subTitle" idx="4"/>
          </p:nvPr>
        </p:nvSpPr>
        <p:spPr>
          <a:xfrm>
            <a:off x="2453250" y="3252350"/>
            <a:ext cx="3280500" cy="1013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273" name="Google Shape;273;p41"/>
          <p:cNvPicPr preferRelativeResize="0"/>
          <p:nvPr/>
        </p:nvPicPr>
        <p:blipFill rotWithShape="1">
          <a:blip r:embed="rId2">
            <a:alphaModFix/>
          </a:blip>
          <a:srcRect r="36220"/>
          <a:stretch/>
        </p:blipFill>
        <p:spPr>
          <a:xfrm>
            <a:off x="5829300" y="0"/>
            <a:ext cx="3280499" cy="5143500"/>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wo columns 5">
  <p:cSld name="CUSTOM_10">
    <p:bg>
      <p:bgPr>
        <a:blipFill>
          <a:blip r:embed="rId2">
            <a:alphaModFix/>
          </a:blip>
          <a:stretch>
            <a:fillRect/>
          </a:stretch>
        </a:blipFill>
        <a:effectLst/>
      </p:bgPr>
    </p:bg>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76" name="Google Shape;276;p42"/>
          <p:cNvSpPr txBox="1">
            <a:spLocks noGrp="1"/>
          </p:cNvSpPr>
          <p:nvPr>
            <p:ph type="title" idx="2"/>
          </p:nvPr>
        </p:nvSpPr>
        <p:spPr>
          <a:xfrm>
            <a:off x="2357400"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7" name="Google Shape;277;p42"/>
          <p:cNvSpPr txBox="1">
            <a:spLocks noGrp="1"/>
          </p:cNvSpPr>
          <p:nvPr>
            <p:ph type="subTitle" idx="1"/>
          </p:nvPr>
        </p:nvSpPr>
        <p:spPr>
          <a:xfrm>
            <a:off x="235737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78" name="Google Shape;278;p42"/>
          <p:cNvSpPr txBox="1">
            <a:spLocks noGrp="1"/>
          </p:cNvSpPr>
          <p:nvPr>
            <p:ph type="title" idx="3"/>
          </p:nvPr>
        </p:nvSpPr>
        <p:spPr>
          <a:xfrm>
            <a:off x="5446249" y="3003613"/>
            <a:ext cx="20847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79" name="Google Shape;279;p42"/>
          <p:cNvSpPr txBox="1">
            <a:spLocks noGrp="1"/>
          </p:cNvSpPr>
          <p:nvPr>
            <p:ph type="subTitle" idx="4"/>
          </p:nvPr>
        </p:nvSpPr>
        <p:spPr>
          <a:xfrm>
            <a:off x="5446255" y="3340888"/>
            <a:ext cx="20847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three columns 3">
  <p:cSld name="CUSTOM_43">
    <p:bg>
      <p:bgPr>
        <a:solidFill>
          <a:schemeClr val="dk1"/>
        </a:solidFill>
        <a:effectLst/>
      </p:bgPr>
    </p:bg>
    <p:spTree>
      <p:nvGrpSpPr>
        <p:cNvPr id="1" name="Shape 280"/>
        <p:cNvGrpSpPr/>
        <p:nvPr/>
      </p:nvGrpSpPr>
      <p:grpSpPr>
        <a:xfrm>
          <a:off x="0" y="0"/>
          <a:ext cx="0" cy="0"/>
          <a:chOff x="0" y="0"/>
          <a:chExt cx="0" cy="0"/>
        </a:xfrm>
      </p:grpSpPr>
      <p:pic>
        <p:nvPicPr>
          <p:cNvPr id="281" name="Google Shape;281;p43"/>
          <p:cNvPicPr preferRelativeResize="0"/>
          <p:nvPr/>
        </p:nvPicPr>
        <p:blipFill>
          <a:blip r:embed="rId2">
            <a:alphaModFix/>
          </a:blip>
          <a:stretch>
            <a:fillRect/>
          </a:stretch>
        </p:blipFill>
        <p:spPr>
          <a:xfrm rot="10800000">
            <a:off x="4171950" y="0"/>
            <a:ext cx="5143500" cy="5143500"/>
          </a:xfrm>
          <a:prstGeom prst="rect">
            <a:avLst/>
          </a:prstGeom>
          <a:noFill/>
          <a:ln>
            <a:noFill/>
          </a:ln>
        </p:spPr>
      </p:pic>
      <p:pic>
        <p:nvPicPr>
          <p:cNvPr id="282" name="Google Shape;282;p43"/>
          <p:cNvPicPr preferRelativeResize="0"/>
          <p:nvPr/>
        </p:nvPicPr>
        <p:blipFill>
          <a:blip r:embed="rId2">
            <a:alphaModFix/>
          </a:blip>
          <a:stretch>
            <a:fillRect/>
          </a:stretch>
        </p:blipFill>
        <p:spPr>
          <a:xfrm rot="10800000" flipH="1">
            <a:off x="-190500" y="0"/>
            <a:ext cx="5143500" cy="5143500"/>
          </a:xfrm>
          <a:prstGeom prst="rect">
            <a:avLst/>
          </a:prstGeom>
          <a:noFill/>
          <a:ln>
            <a:noFill/>
          </a:ln>
        </p:spPr>
      </p:pic>
      <p:sp>
        <p:nvSpPr>
          <p:cNvPr id="283" name="Google Shape;283;p43"/>
          <p:cNvSpPr/>
          <p:nvPr/>
        </p:nvSpPr>
        <p:spPr>
          <a:xfrm rot="5400000">
            <a:off x="1371300" y="-1139575"/>
            <a:ext cx="6401400" cy="7163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43"/>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85" name="Google Shape;285;p43"/>
          <p:cNvSpPr txBox="1">
            <a:spLocks noGrp="1"/>
          </p:cNvSpPr>
          <p:nvPr>
            <p:ph type="title" idx="2"/>
          </p:nvPr>
        </p:nvSpPr>
        <p:spPr>
          <a:xfrm>
            <a:off x="11754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6" name="Google Shape;286;p43"/>
          <p:cNvSpPr txBox="1">
            <a:spLocks noGrp="1"/>
          </p:cNvSpPr>
          <p:nvPr>
            <p:ph type="subTitle" idx="1"/>
          </p:nvPr>
        </p:nvSpPr>
        <p:spPr>
          <a:xfrm>
            <a:off x="11754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7" name="Google Shape;287;p43"/>
          <p:cNvSpPr txBox="1">
            <a:spLocks noGrp="1"/>
          </p:cNvSpPr>
          <p:nvPr>
            <p:ph type="title" idx="3"/>
          </p:nvPr>
        </p:nvSpPr>
        <p:spPr>
          <a:xfrm>
            <a:off x="345882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88" name="Google Shape;288;p43"/>
          <p:cNvSpPr txBox="1">
            <a:spLocks noGrp="1"/>
          </p:cNvSpPr>
          <p:nvPr>
            <p:ph type="subTitle" idx="4"/>
          </p:nvPr>
        </p:nvSpPr>
        <p:spPr>
          <a:xfrm>
            <a:off x="345882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89" name="Google Shape;289;p43"/>
          <p:cNvSpPr txBox="1">
            <a:spLocks noGrp="1"/>
          </p:cNvSpPr>
          <p:nvPr>
            <p:ph type="title" idx="5"/>
          </p:nvPr>
        </p:nvSpPr>
        <p:spPr>
          <a:xfrm>
            <a:off x="5750775" y="3185325"/>
            <a:ext cx="2226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0" name="Google Shape;290;p43"/>
          <p:cNvSpPr txBox="1">
            <a:spLocks noGrp="1"/>
          </p:cNvSpPr>
          <p:nvPr>
            <p:ph type="subTitle" idx="6"/>
          </p:nvPr>
        </p:nvSpPr>
        <p:spPr>
          <a:xfrm>
            <a:off x="5750775" y="3494025"/>
            <a:ext cx="22263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Numbers and text">
  <p:cSld name="CUSTOM_11">
    <p:bg>
      <p:bgPr>
        <a:blipFill>
          <a:blip r:embed="rId2">
            <a:alphaModFix/>
          </a:blip>
          <a:stretch>
            <a:fillRect/>
          </a:stretch>
        </a:blipFill>
        <a:effectLst/>
      </p:bgPr>
    </p:bg>
    <p:spTree>
      <p:nvGrpSpPr>
        <p:cNvPr id="1" name="Shape 291"/>
        <p:cNvGrpSpPr/>
        <p:nvPr/>
      </p:nvGrpSpPr>
      <p:grpSpPr>
        <a:xfrm>
          <a:off x="0" y="0"/>
          <a:ext cx="0" cy="0"/>
          <a:chOff x="0" y="0"/>
          <a:chExt cx="0" cy="0"/>
        </a:xfrm>
      </p:grpSpPr>
      <p:sp>
        <p:nvSpPr>
          <p:cNvPr id="292" name="Google Shape;292;p44"/>
          <p:cNvSpPr txBox="1">
            <a:spLocks noGrp="1"/>
          </p:cNvSpPr>
          <p:nvPr>
            <p:ph type="title"/>
          </p:nvPr>
        </p:nvSpPr>
        <p:spPr>
          <a:xfrm rot="-5400000">
            <a:off x="-1003539"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293" name="Google Shape;293;p44"/>
          <p:cNvSpPr txBox="1">
            <a:spLocks noGrp="1"/>
          </p:cNvSpPr>
          <p:nvPr>
            <p:ph type="title" idx="2"/>
          </p:nvPr>
        </p:nvSpPr>
        <p:spPr>
          <a:xfrm>
            <a:off x="2261350" y="9640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4" name="Google Shape;294;p44"/>
          <p:cNvSpPr txBox="1">
            <a:spLocks noGrp="1"/>
          </p:cNvSpPr>
          <p:nvPr>
            <p:ph type="subTitle" idx="1"/>
          </p:nvPr>
        </p:nvSpPr>
        <p:spPr>
          <a:xfrm>
            <a:off x="2261350" y="1272750"/>
            <a:ext cx="2382300" cy="5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5" name="Google Shape;295;p44"/>
          <p:cNvSpPr txBox="1">
            <a:spLocks noGrp="1"/>
          </p:cNvSpPr>
          <p:nvPr>
            <p:ph type="title" idx="3"/>
          </p:nvPr>
        </p:nvSpPr>
        <p:spPr>
          <a:xfrm>
            <a:off x="2261350" y="23131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6" name="Google Shape;296;p44"/>
          <p:cNvSpPr txBox="1">
            <a:spLocks noGrp="1"/>
          </p:cNvSpPr>
          <p:nvPr>
            <p:ph type="subTitle" idx="4"/>
          </p:nvPr>
        </p:nvSpPr>
        <p:spPr>
          <a:xfrm>
            <a:off x="2261350" y="26218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7" name="Google Shape;297;p44"/>
          <p:cNvSpPr txBox="1">
            <a:spLocks noGrp="1"/>
          </p:cNvSpPr>
          <p:nvPr>
            <p:ph type="title" idx="5"/>
          </p:nvPr>
        </p:nvSpPr>
        <p:spPr>
          <a:xfrm>
            <a:off x="2261357" y="3680550"/>
            <a:ext cx="2382300" cy="308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298" name="Google Shape;298;p44"/>
          <p:cNvSpPr txBox="1">
            <a:spLocks noGrp="1"/>
          </p:cNvSpPr>
          <p:nvPr>
            <p:ph type="subTitle" idx="6"/>
          </p:nvPr>
        </p:nvSpPr>
        <p:spPr>
          <a:xfrm>
            <a:off x="2261375" y="3989250"/>
            <a:ext cx="2382300" cy="593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299" name="Google Shape;299;p44"/>
          <p:cNvSpPr txBox="1">
            <a:spLocks noGrp="1"/>
          </p:cNvSpPr>
          <p:nvPr>
            <p:ph type="title" idx="7" hasCustomPrompt="1"/>
          </p:nvPr>
        </p:nvSpPr>
        <p:spPr>
          <a:xfrm>
            <a:off x="2261350" y="5608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0" name="Google Shape;300;p44"/>
          <p:cNvSpPr txBox="1">
            <a:spLocks noGrp="1"/>
          </p:cNvSpPr>
          <p:nvPr>
            <p:ph type="title" idx="8" hasCustomPrompt="1"/>
          </p:nvPr>
        </p:nvSpPr>
        <p:spPr>
          <a:xfrm>
            <a:off x="2261350" y="19282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01" name="Google Shape;301;p44"/>
          <p:cNvSpPr txBox="1">
            <a:spLocks noGrp="1"/>
          </p:cNvSpPr>
          <p:nvPr>
            <p:ph type="title" idx="9" hasCustomPrompt="1"/>
          </p:nvPr>
        </p:nvSpPr>
        <p:spPr>
          <a:xfrm>
            <a:off x="2261350" y="3295650"/>
            <a:ext cx="1561500" cy="308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600"/>
              <a:buNone/>
              <a:defRPr sz="2100">
                <a:solidFill>
                  <a:schemeClr val="lt1"/>
                </a:solidFill>
              </a:defRPr>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Numbers and text 1">
  <p:cSld name="CUSTOM_44">
    <p:bg>
      <p:bgPr>
        <a:solidFill>
          <a:schemeClr val="dk1"/>
        </a:solidFill>
        <a:effectLst/>
      </p:bgPr>
    </p:bg>
    <p:spTree>
      <p:nvGrpSpPr>
        <p:cNvPr id="1" name="Shape 302"/>
        <p:cNvGrpSpPr/>
        <p:nvPr/>
      </p:nvGrpSpPr>
      <p:grpSpPr>
        <a:xfrm>
          <a:off x="0" y="0"/>
          <a:ext cx="0" cy="0"/>
          <a:chOff x="0" y="0"/>
          <a:chExt cx="0" cy="0"/>
        </a:xfrm>
      </p:grpSpPr>
      <p:pic>
        <p:nvPicPr>
          <p:cNvPr id="303" name="Google Shape;303;p45"/>
          <p:cNvPicPr preferRelativeResize="0"/>
          <p:nvPr/>
        </p:nvPicPr>
        <p:blipFill rotWithShape="1">
          <a:blip r:embed="rId2">
            <a:alphaModFix/>
          </a:blip>
          <a:srcRect l="12203" b="7347"/>
          <a:stretch/>
        </p:blipFill>
        <p:spPr>
          <a:xfrm>
            <a:off x="0" y="0"/>
            <a:ext cx="5502549" cy="5143499"/>
          </a:xfrm>
          <a:prstGeom prst="rect">
            <a:avLst/>
          </a:prstGeom>
          <a:noFill/>
          <a:ln>
            <a:noFill/>
          </a:ln>
        </p:spPr>
      </p:pic>
      <p:pic>
        <p:nvPicPr>
          <p:cNvPr id="304" name="Google Shape;304;p45"/>
          <p:cNvPicPr preferRelativeResize="0"/>
          <p:nvPr/>
        </p:nvPicPr>
        <p:blipFill rotWithShape="1">
          <a:blip r:embed="rId2">
            <a:alphaModFix/>
          </a:blip>
          <a:srcRect l="12203" b="7347"/>
          <a:stretch/>
        </p:blipFill>
        <p:spPr>
          <a:xfrm flipH="1">
            <a:off x="3641451" y="14625"/>
            <a:ext cx="5502549" cy="5143499"/>
          </a:xfrm>
          <a:prstGeom prst="rect">
            <a:avLst/>
          </a:prstGeom>
          <a:noFill/>
          <a:ln>
            <a:noFill/>
          </a:ln>
        </p:spPr>
      </p:pic>
      <p:sp>
        <p:nvSpPr>
          <p:cNvPr id="305" name="Google Shape;305;p45"/>
          <p:cNvSpPr/>
          <p:nvPr/>
        </p:nvSpPr>
        <p:spPr>
          <a:xfrm rot="-5400000" flipH="1">
            <a:off x="2524200" y="-1218225"/>
            <a:ext cx="4095600" cy="64011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45"/>
          <p:cNvSpPr txBox="1">
            <a:spLocks noGrp="1"/>
          </p:cNvSpPr>
          <p:nvPr>
            <p:ph type="title"/>
          </p:nvPr>
        </p:nvSpPr>
        <p:spPr>
          <a:xfrm>
            <a:off x="1922150" y="2527263"/>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07" name="Google Shape;307;p45"/>
          <p:cNvSpPr txBox="1">
            <a:spLocks noGrp="1"/>
          </p:cNvSpPr>
          <p:nvPr>
            <p:ph type="subTitle" idx="1"/>
          </p:nvPr>
        </p:nvSpPr>
        <p:spPr>
          <a:xfrm>
            <a:off x="1922150" y="2835963"/>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08" name="Google Shape;308;p45"/>
          <p:cNvSpPr txBox="1">
            <a:spLocks noGrp="1"/>
          </p:cNvSpPr>
          <p:nvPr>
            <p:ph type="title" idx="2" hasCustomPrompt="1"/>
          </p:nvPr>
        </p:nvSpPr>
        <p:spPr>
          <a:xfrm>
            <a:off x="1922150" y="1857675"/>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09" name="Google Shape;309;p45"/>
          <p:cNvSpPr txBox="1">
            <a:spLocks noGrp="1"/>
          </p:cNvSpPr>
          <p:nvPr>
            <p:ph type="title" idx="3"/>
          </p:nvPr>
        </p:nvSpPr>
        <p:spPr>
          <a:xfrm>
            <a:off x="4839550" y="2509288"/>
            <a:ext cx="23823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0" name="Google Shape;310;p45"/>
          <p:cNvSpPr txBox="1">
            <a:spLocks noGrp="1"/>
          </p:cNvSpPr>
          <p:nvPr>
            <p:ph type="subTitle" idx="4"/>
          </p:nvPr>
        </p:nvSpPr>
        <p:spPr>
          <a:xfrm>
            <a:off x="4839550" y="2817988"/>
            <a:ext cx="2382300" cy="57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1" name="Google Shape;311;p45"/>
          <p:cNvSpPr txBox="1">
            <a:spLocks noGrp="1"/>
          </p:cNvSpPr>
          <p:nvPr>
            <p:ph type="title" idx="5" hasCustomPrompt="1"/>
          </p:nvPr>
        </p:nvSpPr>
        <p:spPr>
          <a:xfrm>
            <a:off x="4839550" y="1839700"/>
            <a:ext cx="2382300" cy="575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4000">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r>
              <a:t>xx%</a:t>
            </a:r>
          </a:p>
        </p:txBody>
      </p:sp>
      <p:sp>
        <p:nvSpPr>
          <p:cNvPr id="312" name="Google Shape;312;p45"/>
          <p:cNvSpPr txBox="1">
            <a:spLocks noGrp="1"/>
          </p:cNvSpPr>
          <p:nvPr>
            <p:ph type="title" idx="6"/>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and three columns 4">
  <p:cSld name="CUSTOM_19">
    <p:bg>
      <p:bgPr>
        <a:blipFill>
          <a:blip r:embed="rId2">
            <a:alphaModFix/>
          </a:blip>
          <a:stretch>
            <a:fillRect/>
          </a:stretch>
        </a:blipFill>
        <a:effectLst/>
      </p:bgPr>
    </p:bg>
    <p:spTree>
      <p:nvGrpSpPr>
        <p:cNvPr id="1" name="Shape 313"/>
        <p:cNvGrpSpPr/>
        <p:nvPr/>
      </p:nvGrpSpPr>
      <p:grpSpPr>
        <a:xfrm>
          <a:off x="0" y="0"/>
          <a:ext cx="0" cy="0"/>
          <a:chOff x="0" y="0"/>
          <a:chExt cx="0" cy="0"/>
        </a:xfrm>
      </p:grpSpPr>
      <p:sp>
        <p:nvSpPr>
          <p:cNvPr id="314" name="Google Shape;314;p46"/>
          <p:cNvSpPr txBox="1">
            <a:spLocks noGrp="1"/>
          </p:cNvSpPr>
          <p:nvPr>
            <p:ph type="title"/>
          </p:nvPr>
        </p:nvSpPr>
        <p:spPr>
          <a:xfrm rot="-5400000">
            <a:off x="-984175" y="2292700"/>
            <a:ext cx="4075500" cy="566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15" name="Google Shape;315;p46"/>
          <p:cNvSpPr txBox="1">
            <a:spLocks noGrp="1"/>
          </p:cNvSpPr>
          <p:nvPr>
            <p:ph type="title" idx="2"/>
          </p:nvPr>
        </p:nvSpPr>
        <p:spPr>
          <a:xfrm>
            <a:off x="28159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6" name="Google Shape;316;p46"/>
          <p:cNvSpPr txBox="1">
            <a:spLocks noGrp="1"/>
          </p:cNvSpPr>
          <p:nvPr>
            <p:ph type="subTitle" idx="1"/>
          </p:nvPr>
        </p:nvSpPr>
        <p:spPr>
          <a:xfrm>
            <a:off x="2815975"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7" name="Google Shape;317;p46"/>
          <p:cNvSpPr txBox="1">
            <a:spLocks noGrp="1"/>
          </p:cNvSpPr>
          <p:nvPr>
            <p:ph type="title" idx="3"/>
          </p:nvPr>
        </p:nvSpPr>
        <p:spPr>
          <a:xfrm>
            <a:off x="4697775"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18" name="Google Shape;318;p46"/>
          <p:cNvSpPr txBox="1">
            <a:spLocks noGrp="1"/>
          </p:cNvSpPr>
          <p:nvPr>
            <p:ph type="subTitle" idx="4"/>
          </p:nvPr>
        </p:nvSpPr>
        <p:spPr>
          <a:xfrm>
            <a:off x="4697779"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19" name="Google Shape;319;p46"/>
          <p:cNvSpPr txBox="1">
            <a:spLocks noGrp="1"/>
          </p:cNvSpPr>
          <p:nvPr>
            <p:ph type="title" idx="5"/>
          </p:nvPr>
        </p:nvSpPr>
        <p:spPr>
          <a:xfrm>
            <a:off x="6579563" y="2397038"/>
            <a:ext cx="15588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20" name="Google Shape;320;p46"/>
          <p:cNvSpPr txBox="1">
            <a:spLocks noGrp="1"/>
          </p:cNvSpPr>
          <p:nvPr>
            <p:ph type="subTitle" idx="6"/>
          </p:nvPr>
        </p:nvSpPr>
        <p:spPr>
          <a:xfrm>
            <a:off x="6579571" y="2705738"/>
            <a:ext cx="15588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21" name="Google Shape;321;p46"/>
          <p:cNvSpPr txBox="1">
            <a:spLocks noGrp="1"/>
          </p:cNvSpPr>
          <p:nvPr>
            <p:ph type="title" idx="7" hasCustomPrompt="1"/>
          </p:nvPr>
        </p:nvSpPr>
        <p:spPr>
          <a:xfrm>
            <a:off x="32693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2" name="Google Shape;322;p46"/>
          <p:cNvSpPr txBox="1">
            <a:spLocks noGrp="1"/>
          </p:cNvSpPr>
          <p:nvPr>
            <p:ph type="title" idx="8" hasCustomPrompt="1"/>
          </p:nvPr>
        </p:nvSpPr>
        <p:spPr>
          <a:xfrm>
            <a:off x="5151113"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3" name="Google Shape;323;p46"/>
          <p:cNvSpPr txBox="1">
            <a:spLocks noGrp="1"/>
          </p:cNvSpPr>
          <p:nvPr>
            <p:ph type="title" idx="9" hasCustomPrompt="1"/>
          </p:nvPr>
        </p:nvSpPr>
        <p:spPr>
          <a:xfrm>
            <a:off x="7032875" y="1697538"/>
            <a:ext cx="652200" cy="30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600"/>
              <a:buNone/>
              <a:defRPr sz="1600"/>
            </a:lvl1pPr>
            <a:lvl2pPr lvl="1" algn="ctr" rtl="0">
              <a:spcBef>
                <a:spcPts val="0"/>
              </a:spcBef>
              <a:spcAft>
                <a:spcPts val="0"/>
              </a:spcAft>
              <a:buClr>
                <a:schemeClr val="lt1"/>
              </a:buClr>
              <a:buSzPts val="1600"/>
              <a:buNone/>
              <a:defRPr sz="1600">
                <a:solidFill>
                  <a:schemeClr val="lt1"/>
                </a:solidFill>
              </a:defRPr>
            </a:lvl2pPr>
            <a:lvl3pPr lvl="2" algn="ctr" rtl="0">
              <a:spcBef>
                <a:spcPts val="0"/>
              </a:spcBef>
              <a:spcAft>
                <a:spcPts val="0"/>
              </a:spcAft>
              <a:buClr>
                <a:schemeClr val="lt1"/>
              </a:buClr>
              <a:buSzPts val="1600"/>
              <a:buNone/>
              <a:defRPr sz="1600">
                <a:solidFill>
                  <a:schemeClr val="lt1"/>
                </a:solidFill>
              </a:defRPr>
            </a:lvl3pPr>
            <a:lvl4pPr lvl="3" algn="ctr" rtl="0">
              <a:spcBef>
                <a:spcPts val="0"/>
              </a:spcBef>
              <a:spcAft>
                <a:spcPts val="0"/>
              </a:spcAft>
              <a:buClr>
                <a:schemeClr val="lt1"/>
              </a:buClr>
              <a:buSzPts val="1600"/>
              <a:buNone/>
              <a:defRPr sz="1600">
                <a:solidFill>
                  <a:schemeClr val="lt1"/>
                </a:solidFill>
              </a:defRPr>
            </a:lvl4pPr>
            <a:lvl5pPr lvl="4" algn="ctr" rtl="0">
              <a:spcBef>
                <a:spcPts val="0"/>
              </a:spcBef>
              <a:spcAft>
                <a:spcPts val="0"/>
              </a:spcAft>
              <a:buClr>
                <a:schemeClr val="lt1"/>
              </a:buClr>
              <a:buSzPts val="1600"/>
              <a:buNone/>
              <a:defRPr sz="1600">
                <a:solidFill>
                  <a:schemeClr val="lt1"/>
                </a:solidFill>
              </a:defRPr>
            </a:lvl5pPr>
            <a:lvl6pPr lvl="5" algn="ctr" rtl="0">
              <a:spcBef>
                <a:spcPts val="0"/>
              </a:spcBef>
              <a:spcAft>
                <a:spcPts val="0"/>
              </a:spcAft>
              <a:buClr>
                <a:schemeClr val="lt1"/>
              </a:buClr>
              <a:buSzPts val="1600"/>
              <a:buNone/>
              <a:defRPr sz="1600">
                <a:solidFill>
                  <a:schemeClr val="lt1"/>
                </a:solidFill>
              </a:defRPr>
            </a:lvl6pPr>
            <a:lvl7pPr lvl="6" algn="ctr" rtl="0">
              <a:spcBef>
                <a:spcPts val="0"/>
              </a:spcBef>
              <a:spcAft>
                <a:spcPts val="0"/>
              </a:spcAft>
              <a:buClr>
                <a:schemeClr val="lt1"/>
              </a:buClr>
              <a:buSzPts val="1600"/>
              <a:buNone/>
              <a:defRPr sz="1600">
                <a:solidFill>
                  <a:schemeClr val="lt1"/>
                </a:solidFill>
              </a:defRPr>
            </a:lvl7pPr>
            <a:lvl8pPr lvl="7" algn="ctr" rtl="0">
              <a:spcBef>
                <a:spcPts val="0"/>
              </a:spcBef>
              <a:spcAft>
                <a:spcPts val="0"/>
              </a:spcAft>
              <a:buClr>
                <a:schemeClr val="lt1"/>
              </a:buClr>
              <a:buSzPts val="1600"/>
              <a:buNone/>
              <a:defRPr sz="1600">
                <a:solidFill>
                  <a:schemeClr val="lt1"/>
                </a:solidFill>
              </a:defRPr>
            </a:lvl8pPr>
            <a:lvl9pPr lvl="8" algn="ctr" rtl="0">
              <a:spcBef>
                <a:spcPts val="0"/>
              </a:spcBef>
              <a:spcAft>
                <a:spcPts val="0"/>
              </a:spcAft>
              <a:buClr>
                <a:schemeClr val="lt1"/>
              </a:buClr>
              <a:buSzPts val="1600"/>
              <a:buNone/>
              <a:defRPr sz="1600">
                <a:solidFill>
                  <a:schemeClr val="lt1"/>
                </a:solidFill>
              </a:defRPr>
            </a:lvl9pPr>
          </a:lstStyle>
          <a:p>
            <a:r>
              <a:t>xx%</a:t>
            </a:r>
          </a:p>
        </p:txBody>
      </p:sp>
      <p:sp>
        <p:nvSpPr>
          <p:cNvPr id="324" name="Google Shape;324;p46"/>
          <p:cNvSpPr/>
          <p:nvPr/>
        </p:nvSpPr>
        <p:spPr>
          <a:xfrm>
            <a:off x="2523675" y="973350"/>
            <a:ext cx="5907000" cy="31968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46"/>
          <p:cNvSpPr/>
          <p:nvPr/>
        </p:nvSpPr>
        <p:spPr>
          <a:xfrm>
            <a:off x="-81525" y="-38800"/>
            <a:ext cx="14277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text 2">
  <p:cSld name="CUSTOM_12">
    <p:bg>
      <p:bgPr>
        <a:blipFill>
          <a:blip r:embed="rId2">
            <a:alphaModFix/>
          </a:blip>
          <a:stretch>
            <a:fillRect/>
          </a:stretch>
        </a:blipFill>
        <a:effectLst/>
      </p:bgPr>
    </p:bg>
    <p:spTree>
      <p:nvGrpSpPr>
        <p:cNvPr id="1" name="Shape 326"/>
        <p:cNvGrpSpPr/>
        <p:nvPr/>
      </p:nvGrpSpPr>
      <p:grpSpPr>
        <a:xfrm>
          <a:off x="0" y="0"/>
          <a:ext cx="0" cy="0"/>
          <a:chOff x="0" y="0"/>
          <a:chExt cx="0" cy="0"/>
        </a:xfrm>
      </p:grpSpPr>
      <p:sp>
        <p:nvSpPr>
          <p:cNvPr id="327" name="Google Shape;327;p47"/>
          <p:cNvSpPr txBox="1">
            <a:spLocks noGrp="1"/>
          </p:cNvSpPr>
          <p:nvPr>
            <p:ph type="title"/>
          </p:nvPr>
        </p:nvSpPr>
        <p:spPr>
          <a:xfrm rot="-5400000">
            <a:off x="-751183" y="2074500"/>
            <a:ext cx="4022700" cy="982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28" name="Google Shape;328;p47"/>
          <p:cNvSpPr txBox="1">
            <a:spLocks noGrp="1"/>
          </p:cNvSpPr>
          <p:nvPr>
            <p:ph type="subTitle" idx="1"/>
          </p:nvPr>
        </p:nvSpPr>
        <p:spPr>
          <a:xfrm>
            <a:off x="2029050" y="1079150"/>
            <a:ext cx="3179700" cy="301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and two columns 6">
  <p:cSld name="CUSTOM_30">
    <p:bg>
      <p:bgPr>
        <a:solidFill>
          <a:schemeClr val="dk1"/>
        </a:solidFill>
        <a:effectLst/>
      </p:bgPr>
    </p:bg>
    <p:spTree>
      <p:nvGrpSpPr>
        <p:cNvPr id="1" name="Shape 329"/>
        <p:cNvGrpSpPr/>
        <p:nvPr/>
      </p:nvGrpSpPr>
      <p:grpSpPr>
        <a:xfrm>
          <a:off x="0" y="0"/>
          <a:ext cx="0" cy="0"/>
          <a:chOff x="0" y="0"/>
          <a:chExt cx="0" cy="0"/>
        </a:xfrm>
      </p:grpSpPr>
      <p:sp>
        <p:nvSpPr>
          <p:cNvPr id="330" name="Google Shape;330;p48"/>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31" name="Google Shape;331;p48"/>
          <p:cNvSpPr txBox="1">
            <a:spLocks noGrp="1"/>
          </p:cNvSpPr>
          <p:nvPr>
            <p:ph type="title" idx="2"/>
          </p:nvPr>
        </p:nvSpPr>
        <p:spPr>
          <a:xfrm>
            <a:off x="640401"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2" name="Google Shape;332;p48"/>
          <p:cNvSpPr txBox="1">
            <a:spLocks noGrp="1"/>
          </p:cNvSpPr>
          <p:nvPr>
            <p:ph type="subTitle" idx="1"/>
          </p:nvPr>
        </p:nvSpPr>
        <p:spPr>
          <a:xfrm>
            <a:off x="640350" y="1930950"/>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3" name="Google Shape;333;p48"/>
          <p:cNvSpPr txBox="1">
            <a:spLocks noGrp="1"/>
          </p:cNvSpPr>
          <p:nvPr>
            <p:ph type="title" idx="3"/>
          </p:nvPr>
        </p:nvSpPr>
        <p:spPr>
          <a:xfrm>
            <a:off x="4897649" y="1591342"/>
            <a:ext cx="36060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34" name="Google Shape;334;p48"/>
          <p:cNvSpPr txBox="1">
            <a:spLocks noGrp="1"/>
          </p:cNvSpPr>
          <p:nvPr>
            <p:ph type="subTitle" idx="4"/>
          </p:nvPr>
        </p:nvSpPr>
        <p:spPr>
          <a:xfrm>
            <a:off x="4897650" y="1939775"/>
            <a:ext cx="3606000" cy="190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35" name="Google Shape;335;p48"/>
          <p:cNvSpPr/>
          <p:nvPr/>
        </p:nvSpPr>
        <p:spPr>
          <a:xfrm rot="5400000">
            <a:off x="3936375" y="-3935050"/>
            <a:ext cx="1269600" cy="9142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6" name="Google Shape;336;p48"/>
          <p:cNvPicPr preferRelativeResize="0"/>
          <p:nvPr/>
        </p:nvPicPr>
        <p:blipFill rotWithShape="1">
          <a:blip r:embed="rId2">
            <a:alphaModFix/>
          </a:blip>
          <a:srcRect l="-1255" t="-3811" b="23740"/>
          <a:stretch/>
        </p:blipFill>
        <p:spPr>
          <a:xfrm>
            <a:off x="-114375" y="3541700"/>
            <a:ext cx="9258374" cy="1601800"/>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two columns 7">
  <p:cSld name="CUSTOM_46">
    <p:bg>
      <p:bgPr>
        <a:solidFill>
          <a:schemeClr val="dk1"/>
        </a:solidFill>
        <a:effectLst/>
      </p:bgPr>
    </p:bg>
    <p:spTree>
      <p:nvGrpSpPr>
        <p:cNvPr id="1" name="Shape 337"/>
        <p:cNvGrpSpPr/>
        <p:nvPr/>
      </p:nvGrpSpPr>
      <p:grpSpPr>
        <a:xfrm>
          <a:off x="0" y="0"/>
          <a:ext cx="0" cy="0"/>
          <a:chOff x="0" y="0"/>
          <a:chExt cx="0" cy="0"/>
        </a:xfrm>
      </p:grpSpPr>
      <p:sp>
        <p:nvSpPr>
          <p:cNvPr id="338" name="Google Shape;338;p49"/>
          <p:cNvSpPr txBox="1">
            <a:spLocks noGrp="1"/>
          </p:cNvSpPr>
          <p:nvPr>
            <p:ph type="title"/>
          </p:nvPr>
        </p:nvSpPr>
        <p:spPr>
          <a:xfrm rot="-5400000">
            <a:off x="-1000075" y="2289550"/>
            <a:ext cx="407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2800"/>
              <a:buNone/>
              <a:defRPr>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None/>
              <a:defRPr>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None/>
              <a:defRPr>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None/>
              <a:defRPr>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None/>
              <a:defRPr>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None/>
              <a:defRPr>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None/>
              <a:defRPr>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None/>
              <a:defRPr>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None/>
              <a:defRPr>
                <a:solidFill>
                  <a:schemeClr val="lt1"/>
                </a:solidFill>
                <a:latin typeface="Montserrat"/>
                <a:ea typeface="Montserrat"/>
                <a:cs typeface="Montserrat"/>
                <a:sym typeface="Montserrat"/>
              </a:defRPr>
            </a:lvl9pPr>
          </a:lstStyle>
          <a:p>
            <a:endParaRPr/>
          </a:p>
        </p:txBody>
      </p:sp>
      <p:sp>
        <p:nvSpPr>
          <p:cNvPr id="339" name="Google Shape;339;p49"/>
          <p:cNvSpPr txBox="1">
            <a:spLocks noGrp="1"/>
          </p:cNvSpPr>
          <p:nvPr>
            <p:ph type="title" idx="2"/>
          </p:nvPr>
        </p:nvSpPr>
        <p:spPr>
          <a:xfrm>
            <a:off x="2191114"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0" name="Google Shape;340;p49"/>
          <p:cNvSpPr txBox="1">
            <a:spLocks noGrp="1"/>
          </p:cNvSpPr>
          <p:nvPr>
            <p:ph type="subTitle" idx="1"/>
          </p:nvPr>
        </p:nvSpPr>
        <p:spPr>
          <a:xfrm>
            <a:off x="2191114"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1" name="Google Shape;341;p49"/>
          <p:cNvSpPr txBox="1">
            <a:spLocks noGrp="1"/>
          </p:cNvSpPr>
          <p:nvPr>
            <p:ph type="title" idx="3"/>
          </p:nvPr>
        </p:nvSpPr>
        <p:spPr>
          <a:xfrm>
            <a:off x="5246928" y="2424775"/>
            <a:ext cx="2417100" cy="308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1500"/>
              <a:buNone/>
              <a:defRPr sz="16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a:endParaRPr/>
          </a:p>
        </p:txBody>
      </p:sp>
      <p:sp>
        <p:nvSpPr>
          <p:cNvPr id="342" name="Google Shape;342;p49"/>
          <p:cNvSpPr txBox="1">
            <a:spLocks noGrp="1"/>
          </p:cNvSpPr>
          <p:nvPr>
            <p:ph type="subTitle" idx="4"/>
          </p:nvPr>
        </p:nvSpPr>
        <p:spPr>
          <a:xfrm>
            <a:off x="5246928" y="2762050"/>
            <a:ext cx="2417100" cy="790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343" name="Google Shape;343;p49"/>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4" name="Google Shape;344;p49"/>
          <p:cNvPicPr preferRelativeResize="0"/>
          <p:nvPr/>
        </p:nvPicPr>
        <p:blipFill rotWithShape="1">
          <a:blip r:embed="rId2">
            <a:alphaModFix/>
          </a:blip>
          <a:srcRect l="-6539" r="6540"/>
          <a:stretch/>
        </p:blipFill>
        <p:spPr>
          <a:xfrm>
            <a:off x="5655312" y="16100"/>
            <a:ext cx="3488677" cy="5143501"/>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text 3">
  <p:cSld name="CUSTOM_13">
    <p:bg>
      <p:bgPr>
        <a:blipFill>
          <a:blip r:embed="rId2">
            <a:alphaModFix/>
          </a:blip>
          <a:stretch>
            <a:fillRect/>
          </a:stretch>
        </a:blipFill>
        <a:effectLst/>
      </p:bgPr>
    </p:bg>
    <p:spTree>
      <p:nvGrpSpPr>
        <p:cNvPr id="1" name="Shape 345"/>
        <p:cNvGrpSpPr/>
        <p:nvPr/>
      </p:nvGrpSpPr>
      <p:grpSpPr>
        <a:xfrm>
          <a:off x="0" y="0"/>
          <a:ext cx="0" cy="0"/>
          <a:chOff x="0" y="0"/>
          <a:chExt cx="0" cy="0"/>
        </a:xfrm>
      </p:grpSpPr>
      <p:sp>
        <p:nvSpPr>
          <p:cNvPr id="346" name="Google Shape;346;p50"/>
          <p:cNvSpPr txBox="1">
            <a:spLocks noGrp="1"/>
          </p:cNvSpPr>
          <p:nvPr>
            <p:ph type="title"/>
          </p:nvPr>
        </p:nvSpPr>
        <p:spPr>
          <a:xfrm>
            <a:off x="952500" y="1482975"/>
            <a:ext cx="2675700" cy="951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347" name="Google Shape;347;p50"/>
          <p:cNvSpPr txBox="1">
            <a:spLocks noGrp="1"/>
          </p:cNvSpPr>
          <p:nvPr>
            <p:ph type="subTitle" idx="1"/>
          </p:nvPr>
        </p:nvSpPr>
        <p:spPr>
          <a:xfrm>
            <a:off x="952500" y="2434725"/>
            <a:ext cx="2675700" cy="1225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rot="-5400000">
            <a:off x="-783126" y="2088525"/>
            <a:ext cx="4028100" cy="9276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4" name="Google Shape;34;p6"/>
          <p:cNvSpPr/>
          <p:nvPr/>
        </p:nvSpPr>
        <p:spPr>
          <a:xfrm>
            <a:off x="-105975" y="-38800"/>
            <a:ext cx="14520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text 4">
  <p:cSld name="CUSTOM_38">
    <p:bg>
      <p:bgPr>
        <a:solidFill>
          <a:schemeClr val="dk1"/>
        </a:solidFill>
        <a:effectLst/>
      </p:bgPr>
    </p:bg>
    <p:spTree>
      <p:nvGrpSpPr>
        <p:cNvPr id="1" name="Shape 348"/>
        <p:cNvGrpSpPr/>
        <p:nvPr/>
      </p:nvGrpSpPr>
      <p:grpSpPr>
        <a:xfrm>
          <a:off x="0" y="0"/>
          <a:ext cx="0" cy="0"/>
          <a:chOff x="0" y="0"/>
          <a:chExt cx="0" cy="0"/>
        </a:xfrm>
      </p:grpSpPr>
      <p:sp>
        <p:nvSpPr>
          <p:cNvPr id="349" name="Google Shape;349;p51"/>
          <p:cNvSpPr txBox="1">
            <a:spLocks noGrp="1"/>
          </p:cNvSpPr>
          <p:nvPr>
            <p:ph type="title"/>
          </p:nvPr>
        </p:nvSpPr>
        <p:spPr>
          <a:xfrm>
            <a:off x="5524500" y="1482975"/>
            <a:ext cx="2675700" cy="9519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2800"/>
              <a:buNone/>
              <a:defRPr>
                <a:solidFill>
                  <a:schemeClr val="lt1"/>
                </a:solidFill>
              </a:defRPr>
            </a:lvl1pPr>
            <a:lvl2pPr lvl="1" algn="r" rtl="0">
              <a:spcBef>
                <a:spcPts val="0"/>
              </a:spcBef>
              <a:spcAft>
                <a:spcPts val="0"/>
              </a:spcAft>
              <a:buClr>
                <a:schemeClr val="lt1"/>
              </a:buClr>
              <a:buSzPts val="2800"/>
              <a:buNone/>
              <a:defRPr>
                <a:solidFill>
                  <a:schemeClr val="lt1"/>
                </a:solidFill>
              </a:defRPr>
            </a:lvl2pPr>
            <a:lvl3pPr lvl="2" algn="r" rtl="0">
              <a:spcBef>
                <a:spcPts val="0"/>
              </a:spcBef>
              <a:spcAft>
                <a:spcPts val="0"/>
              </a:spcAft>
              <a:buClr>
                <a:schemeClr val="lt1"/>
              </a:buClr>
              <a:buSzPts val="2800"/>
              <a:buNone/>
              <a:defRPr>
                <a:solidFill>
                  <a:schemeClr val="lt1"/>
                </a:solidFill>
              </a:defRPr>
            </a:lvl3pPr>
            <a:lvl4pPr lvl="3" algn="r" rtl="0">
              <a:spcBef>
                <a:spcPts val="0"/>
              </a:spcBef>
              <a:spcAft>
                <a:spcPts val="0"/>
              </a:spcAft>
              <a:buClr>
                <a:schemeClr val="lt1"/>
              </a:buClr>
              <a:buSzPts val="2800"/>
              <a:buNone/>
              <a:defRPr>
                <a:solidFill>
                  <a:schemeClr val="lt1"/>
                </a:solidFill>
              </a:defRPr>
            </a:lvl4pPr>
            <a:lvl5pPr lvl="4" algn="r" rtl="0">
              <a:spcBef>
                <a:spcPts val="0"/>
              </a:spcBef>
              <a:spcAft>
                <a:spcPts val="0"/>
              </a:spcAft>
              <a:buClr>
                <a:schemeClr val="lt1"/>
              </a:buClr>
              <a:buSzPts val="2800"/>
              <a:buNone/>
              <a:defRPr>
                <a:solidFill>
                  <a:schemeClr val="lt1"/>
                </a:solidFill>
              </a:defRPr>
            </a:lvl5pPr>
            <a:lvl6pPr lvl="5" algn="r" rtl="0">
              <a:spcBef>
                <a:spcPts val="0"/>
              </a:spcBef>
              <a:spcAft>
                <a:spcPts val="0"/>
              </a:spcAft>
              <a:buClr>
                <a:schemeClr val="lt1"/>
              </a:buClr>
              <a:buSzPts val="2800"/>
              <a:buNone/>
              <a:defRPr>
                <a:solidFill>
                  <a:schemeClr val="lt1"/>
                </a:solidFill>
              </a:defRPr>
            </a:lvl6pPr>
            <a:lvl7pPr lvl="6" algn="r" rtl="0">
              <a:spcBef>
                <a:spcPts val="0"/>
              </a:spcBef>
              <a:spcAft>
                <a:spcPts val="0"/>
              </a:spcAft>
              <a:buClr>
                <a:schemeClr val="lt1"/>
              </a:buClr>
              <a:buSzPts val="2800"/>
              <a:buNone/>
              <a:defRPr>
                <a:solidFill>
                  <a:schemeClr val="lt1"/>
                </a:solidFill>
              </a:defRPr>
            </a:lvl7pPr>
            <a:lvl8pPr lvl="7" algn="r" rtl="0">
              <a:spcBef>
                <a:spcPts val="0"/>
              </a:spcBef>
              <a:spcAft>
                <a:spcPts val="0"/>
              </a:spcAft>
              <a:buClr>
                <a:schemeClr val="lt1"/>
              </a:buClr>
              <a:buSzPts val="2800"/>
              <a:buNone/>
              <a:defRPr>
                <a:solidFill>
                  <a:schemeClr val="lt1"/>
                </a:solidFill>
              </a:defRPr>
            </a:lvl8pPr>
            <a:lvl9pPr lvl="8" algn="r" rtl="0">
              <a:spcBef>
                <a:spcPts val="0"/>
              </a:spcBef>
              <a:spcAft>
                <a:spcPts val="0"/>
              </a:spcAft>
              <a:buClr>
                <a:schemeClr val="lt1"/>
              </a:buClr>
              <a:buSzPts val="2800"/>
              <a:buNone/>
              <a:defRPr>
                <a:solidFill>
                  <a:schemeClr val="lt1"/>
                </a:solidFill>
              </a:defRPr>
            </a:lvl9pPr>
          </a:lstStyle>
          <a:p>
            <a:endParaRPr/>
          </a:p>
        </p:txBody>
      </p:sp>
      <p:sp>
        <p:nvSpPr>
          <p:cNvPr id="350" name="Google Shape;350;p51"/>
          <p:cNvSpPr txBox="1">
            <a:spLocks noGrp="1"/>
          </p:cNvSpPr>
          <p:nvPr>
            <p:ph type="subTitle" idx="1"/>
          </p:nvPr>
        </p:nvSpPr>
        <p:spPr>
          <a:xfrm>
            <a:off x="5524500" y="2434725"/>
            <a:ext cx="2675700" cy="1225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solidFill>
                  <a:schemeClr val="lt1"/>
                </a:solidFill>
              </a:defRPr>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351" name="Google Shape;351;p51"/>
          <p:cNvPicPr preferRelativeResize="0"/>
          <p:nvPr/>
        </p:nvPicPr>
        <p:blipFill>
          <a:blip r:embed="rId2">
            <a:alphaModFix/>
          </a:blip>
          <a:stretch>
            <a:fillRect/>
          </a:stretch>
        </p:blipFill>
        <p:spPr>
          <a:xfrm>
            <a:off x="0" y="2003827"/>
            <a:ext cx="3524975" cy="3139675"/>
          </a:xfrm>
          <a:prstGeom prst="rect">
            <a:avLst/>
          </a:prstGeom>
          <a:noFill/>
          <a:ln>
            <a:noFill/>
          </a:ln>
        </p:spPr>
      </p:pic>
      <p:pic>
        <p:nvPicPr>
          <p:cNvPr id="352" name="Google Shape;352;p51"/>
          <p:cNvPicPr preferRelativeResize="0"/>
          <p:nvPr/>
        </p:nvPicPr>
        <p:blipFill>
          <a:blip r:embed="rId3">
            <a:alphaModFix/>
          </a:blip>
          <a:stretch>
            <a:fillRect/>
          </a:stretch>
        </p:blipFill>
        <p:spPr>
          <a:xfrm>
            <a:off x="4800598" y="0"/>
            <a:ext cx="4343400" cy="21481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text 5">
  <p:cSld name="CUSTOM_14">
    <p:bg>
      <p:bgPr>
        <a:solidFill>
          <a:schemeClr val="dk1"/>
        </a:solidFill>
        <a:effectLst/>
      </p:bgPr>
    </p:bg>
    <p:spTree>
      <p:nvGrpSpPr>
        <p:cNvPr id="1" name="Shape 353"/>
        <p:cNvGrpSpPr/>
        <p:nvPr/>
      </p:nvGrpSpPr>
      <p:grpSpPr>
        <a:xfrm>
          <a:off x="0" y="0"/>
          <a:ext cx="0" cy="0"/>
          <a:chOff x="0" y="0"/>
          <a:chExt cx="0" cy="0"/>
        </a:xfrm>
      </p:grpSpPr>
      <p:sp>
        <p:nvSpPr>
          <p:cNvPr id="354" name="Google Shape;354;p52"/>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55" name="Google Shape;355;p52"/>
          <p:cNvSpPr txBox="1">
            <a:spLocks noGrp="1"/>
          </p:cNvSpPr>
          <p:nvPr>
            <p:ph type="subTitle" idx="1"/>
          </p:nvPr>
        </p:nvSpPr>
        <p:spPr>
          <a:xfrm>
            <a:off x="713225" y="1079150"/>
            <a:ext cx="7717500" cy="3525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solidFill>
                  <a:schemeClr val="lt1"/>
                </a:solidFill>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hanks">
  <p:cSld name="CUSTOM_15">
    <p:bg>
      <p:bgPr>
        <a:blipFill>
          <a:blip r:embed="rId2">
            <a:alphaModFix/>
          </a:blip>
          <a:stretch>
            <a:fillRect/>
          </a:stretch>
        </a:blipFill>
        <a:effectLst/>
      </p:bgPr>
    </p:bg>
    <p:spTree>
      <p:nvGrpSpPr>
        <p:cNvPr id="1" name="Shape 356"/>
        <p:cNvGrpSpPr/>
        <p:nvPr/>
      </p:nvGrpSpPr>
      <p:grpSpPr>
        <a:xfrm>
          <a:off x="0" y="0"/>
          <a:ext cx="0" cy="0"/>
          <a:chOff x="0" y="0"/>
          <a:chExt cx="0" cy="0"/>
        </a:xfrm>
      </p:grpSpPr>
      <p:sp>
        <p:nvSpPr>
          <p:cNvPr id="357" name="Google Shape;357;p53"/>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5200"/>
              <a:buNone/>
              <a:defRPr sz="5200" b="1">
                <a:solidFill>
                  <a:schemeClr val="lt1"/>
                </a:solidFill>
                <a:latin typeface="Montserrat"/>
                <a:ea typeface="Montserrat"/>
                <a:cs typeface="Montserrat"/>
                <a:sym typeface="Montserrat"/>
              </a:defRPr>
            </a:lvl1pPr>
            <a:lvl2pPr lvl="1" rtl="0">
              <a:spcBef>
                <a:spcPts val="0"/>
              </a:spcBef>
              <a:spcAft>
                <a:spcPts val="0"/>
              </a:spcAft>
              <a:buClr>
                <a:schemeClr val="lt1"/>
              </a:buClr>
              <a:buSzPts val="5200"/>
              <a:buNone/>
              <a:defRPr sz="5200">
                <a:solidFill>
                  <a:schemeClr val="lt1"/>
                </a:solidFill>
              </a:defRPr>
            </a:lvl2pPr>
            <a:lvl3pPr lvl="2" rtl="0">
              <a:spcBef>
                <a:spcPts val="0"/>
              </a:spcBef>
              <a:spcAft>
                <a:spcPts val="0"/>
              </a:spcAft>
              <a:buClr>
                <a:schemeClr val="lt1"/>
              </a:buClr>
              <a:buSzPts val="5200"/>
              <a:buNone/>
              <a:defRPr sz="5200">
                <a:solidFill>
                  <a:schemeClr val="lt1"/>
                </a:solidFill>
              </a:defRPr>
            </a:lvl3pPr>
            <a:lvl4pPr lvl="3" rtl="0">
              <a:spcBef>
                <a:spcPts val="0"/>
              </a:spcBef>
              <a:spcAft>
                <a:spcPts val="0"/>
              </a:spcAft>
              <a:buClr>
                <a:schemeClr val="lt1"/>
              </a:buClr>
              <a:buSzPts val="5200"/>
              <a:buNone/>
              <a:defRPr sz="5200">
                <a:solidFill>
                  <a:schemeClr val="lt1"/>
                </a:solidFill>
              </a:defRPr>
            </a:lvl4pPr>
            <a:lvl5pPr lvl="4" rtl="0">
              <a:spcBef>
                <a:spcPts val="0"/>
              </a:spcBef>
              <a:spcAft>
                <a:spcPts val="0"/>
              </a:spcAft>
              <a:buClr>
                <a:schemeClr val="lt1"/>
              </a:buClr>
              <a:buSzPts val="5200"/>
              <a:buNone/>
              <a:defRPr sz="5200">
                <a:solidFill>
                  <a:schemeClr val="lt1"/>
                </a:solidFill>
              </a:defRPr>
            </a:lvl5pPr>
            <a:lvl6pPr lvl="5" rtl="0">
              <a:spcBef>
                <a:spcPts val="0"/>
              </a:spcBef>
              <a:spcAft>
                <a:spcPts val="0"/>
              </a:spcAft>
              <a:buClr>
                <a:schemeClr val="lt1"/>
              </a:buClr>
              <a:buSzPts val="5200"/>
              <a:buNone/>
              <a:defRPr sz="5200">
                <a:solidFill>
                  <a:schemeClr val="lt1"/>
                </a:solidFill>
              </a:defRPr>
            </a:lvl6pPr>
            <a:lvl7pPr lvl="6" rtl="0">
              <a:spcBef>
                <a:spcPts val="0"/>
              </a:spcBef>
              <a:spcAft>
                <a:spcPts val="0"/>
              </a:spcAft>
              <a:buClr>
                <a:schemeClr val="lt1"/>
              </a:buClr>
              <a:buSzPts val="5200"/>
              <a:buNone/>
              <a:defRPr sz="5200">
                <a:solidFill>
                  <a:schemeClr val="lt1"/>
                </a:solidFill>
              </a:defRPr>
            </a:lvl7pPr>
            <a:lvl8pPr lvl="7" rtl="0">
              <a:spcBef>
                <a:spcPts val="0"/>
              </a:spcBef>
              <a:spcAft>
                <a:spcPts val="0"/>
              </a:spcAft>
              <a:buClr>
                <a:schemeClr val="lt1"/>
              </a:buClr>
              <a:buSzPts val="5200"/>
              <a:buNone/>
              <a:defRPr sz="5200">
                <a:solidFill>
                  <a:schemeClr val="lt1"/>
                </a:solidFill>
              </a:defRPr>
            </a:lvl8pPr>
            <a:lvl9pPr lvl="8" rtl="0">
              <a:spcBef>
                <a:spcPts val="0"/>
              </a:spcBef>
              <a:spcAft>
                <a:spcPts val="0"/>
              </a:spcAft>
              <a:buClr>
                <a:schemeClr val="lt1"/>
              </a:buClr>
              <a:buSzPts val="5200"/>
              <a:buNone/>
              <a:defRPr sz="5200">
                <a:solidFill>
                  <a:schemeClr val="lt1"/>
                </a:solidFill>
              </a:defRPr>
            </a:lvl9pPr>
          </a:lstStyle>
          <a:p>
            <a:endParaRPr/>
          </a:p>
        </p:txBody>
      </p:sp>
      <p:sp>
        <p:nvSpPr>
          <p:cNvPr id="358" name="Google Shape;358;p53"/>
          <p:cNvSpPr txBox="1">
            <a:spLocks noGrp="1"/>
          </p:cNvSpPr>
          <p:nvPr>
            <p:ph type="subTitle" idx="1"/>
          </p:nvPr>
        </p:nvSpPr>
        <p:spPr>
          <a:xfrm>
            <a:off x="2730150" y="1138025"/>
            <a:ext cx="3683700" cy="11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chemeClr val="lt1"/>
              </a:buClr>
              <a:buSzPts val="1400"/>
              <a:buNone/>
              <a:defRPr sz="1400">
                <a:solidFill>
                  <a:schemeClr val="lt1"/>
                </a:solidFill>
                <a:latin typeface="Montserrat Light"/>
                <a:ea typeface="Montserrat Light"/>
                <a:cs typeface="Montserrat Light"/>
                <a:sym typeface="Montserrat Light"/>
              </a:defRPr>
            </a:lvl1pPr>
            <a:lvl2pPr lvl="1" rtl="0">
              <a:lnSpc>
                <a:spcPct val="100000"/>
              </a:lnSpc>
              <a:spcBef>
                <a:spcPts val="0"/>
              </a:spcBef>
              <a:spcAft>
                <a:spcPts val="0"/>
              </a:spcAft>
              <a:buClr>
                <a:schemeClr val="lt1"/>
              </a:buClr>
              <a:buSzPts val="1400"/>
              <a:buNone/>
              <a:defRPr>
                <a:solidFill>
                  <a:schemeClr val="lt1"/>
                </a:solidFill>
              </a:defRPr>
            </a:lvl2pPr>
            <a:lvl3pPr lvl="2" rtl="0">
              <a:lnSpc>
                <a:spcPct val="100000"/>
              </a:lnSpc>
              <a:spcBef>
                <a:spcPts val="0"/>
              </a:spcBef>
              <a:spcAft>
                <a:spcPts val="0"/>
              </a:spcAft>
              <a:buClr>
                <a:schemeClr val="lt1"/>
              </a:buClr>
              <a:buSzPts val="1400"/>
              <a:buNone/>
              <a:defRPr>
                <a:solidFill>
                  <a:schemeClr val="lt1"/>
                </a:solidFill>
              </a:defRPr>
            </a:lvl3pPr>
            <a:lvl4pPr lvl="3" rtl="0">
              <a:lnSpc>
                <a:spcPct val="100000"/>
              </a:lnSpc>
              <a:spcBef>
                <a:spcPts val="0"/>
              </a:spcBef>
              <a:spcAft>
                <a:spcPts val="0"/>
              </a:spcAft>
              <a:buClr>
                <a:schemeClr val="lt1"/>
              </a:buClr>
              <a:buSzPts val="1400"/>
              <a:buNone/>
              <a:defRPr>
                <a:solidFill>
                  <a:schemeClr val="lt1"/>
                </a:solidFill>
              </a:defRPr>
            </a:lvl4pPr>
            <a:lvl5pPr lvl="4" rtl="0">
              <a:lnSpc>
                <a:spcPct val="100000"/>
              </a:lnSpc>
              <a:spcBef>
                <a:spcPts val="0"/>
              </a:spcBef>
              <a:spcAft>
                <a:spcPts val="0"/>
              </a:spcAft>
              <a:buClr>
                <a:schemeClr val="lt1"/>
              </a:buClr>
              <a:buSzPts val="1400"/>
              <a:buNone/>
              <a:defRPr>
                <a:solidFill>
                  <a:schemeClr val="lt1"/>
                </a:solidFill>
              </a:defRPr>
            </a:lvl5pPr>
            <a:lvl6pPr lvl="5" rtl="0">
              <a:lnSpc>
                <a:spcPct val="100000"/>
              </a:lnSpc>
              <a:spcBef>
                <a:spcPts val="0"/>
              </a:spcBef>
              <a:spcAft>
                <a:spcPts val="0"/>
              </a:spcAft>
              <a:buClr>
                <a:schemeClr val="lt1"/>
              </a:buClr>
              <a:buSzPts val="1400"/>
              <a:buNone/>
              <a:defRPr>
                <a:solidFill>
                  <a:schemeClr val="lt1"/>
                </a:solidFill>
              </a:defRPr>
            </a:lvl6pPr>
            <a:lvl7pPr lvl="6" rtl="0">
              <a:lnSpc>
                <a:spcPct val="100000"/>
              </a:lnSpc>
              <a:spcBef>
                <a:spcPts val="0"/>
              </a:spcBef>
              <a:spcAft>
                <a:spcPts val="0"/>
              </a:spcAft>
              <a:buClr>
                <a:schemeClr val="lt1"/>
              </a:buClr>
              <a:buSzPts val="1400"/>
              <a:buNone/>
              <a:defRPr>
                <a:solidFill>
                  <a:schemeClr val="lt1"/>
                </a:solidFill>
              </a:defRPr>
            </a:lvl7pPr>
            <a:lvl8pPr lvl="7" rtl="0">
              <a:lnSpc>
                <a:spcPct val="100000"/>
              </a:lnSpc>
              <a:spcBef>
                <a:spcPts val="0"/>
              </a:spcBef>
              <a:spcAft>
                <a:spcPts val="0"/>
              </a:spcAft>
              <a:buClr>
                <a:schemeClr val="lt1"/>
              </a:buClr>
              <a:buSzPts val="1400"/>
              <a:buNone/>
              <a:defRPr>
                <a:solidFill>
                  <a:schemeClr val="lt1"/>
                </a:solidFill>
              </a:defRPr>
            </a:lvl8pPr>
            <a:lvl9pPr lvl="8" rtl="0">
              <a:lnSpc>
                <a:spcPct val="100000"/>
              </a:lnSpc>
              <a:spcBef>
                <a:spcPts val="0"/>
              </a:spcBef>
              <a:spcAft>
                <a:spcPts val="0"/>
              </a:spcAft>
              <a:buClr>
                <a:schemeClr val="lt1"/>
              </a:buClr>
              <a:buSzPts val="1400"/>
              <a:buNone/>
              <a:defRPr>
                <a:solidFill>
                  <a:schemeClr val="lt1"/>
                </a:solidFill>
              </a:defRPr>
            </a:lvl9pPr>
          </a:lstStyle>
          <a:p>
            <a:endParaRPr/>
          </a:p>
        </p:txBody>
      </p:sp>
      <p:sp>
        <p:nvSpPr>
          <p:cNvPr id="359" name="Google Shape;359;p53"/>
          <p:cNvSpPr txBox="1"/>
          <p:nvPr/>
        </p:nvSpPr>
        <p:spPr>
          <a:xfrm>
            <a:off x="2730150" y="2837075"/>
            <a:ext cx="3683700" cy="714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100"/>
              <a:buFont typeface="Arial"/>
              <a:buNone/>
            </a:pPr>
            <a:r>
              <a:rPr lang="en" sz="1200">
                <a:solidFill>
                  <a:schemeClr val="lt1"/>
                </a:solidFill>
                <a:latin typeface="Montserrat"/>
                <a:ea typeface="Montserrat"/>
                <a:cs typeface="Montserrat"/>
                <a:sym typeface="Montserrat"/>
              </a:rPr>
              <a:t>CREDITS: This presentation template was created by </a:t>
            </a:r>
            <a:r>
              <a:rPr lang="en" sz="1200" b="1">
                <a:solidFill>
                  <a:schemeClr val="lt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Slidesgo</a:t>
            </a:r>
            <a:r>
              <a:rPr lang="en" sz="1200">
                <a:solidFill>
                  <a:schemeClr val="lt1"/>
                </a:solidFill>
                <a:latin typeface="Montserrat"/>
                <a:ea typeface="Montserrat"/>
                <a:cs typeface="Montserrat"/>
                <a:sym typeface="Montserrat"/>
              </a:rPr>
              <a:t>, including icons by </a:t>
            </a:r>
            <a:r>
              <a:rPr lang="en" sz="1200" b="1">
                <a:solidFill>
                  <a:schemeClr val="lt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Flaticon</a:t>
            </a:r>
            <a:r>
              <a:rPr lang="en" sz="1200">
                <a:solidFill>
                  <a:schemeClr val="lt1"/>
                </a:solidFill>
                <a:latin typeface="Montserrat"/>
                <a:ea typeface="Montserrat"/>
                <a:cs typeface="Montserrat"/>
                <a:sym typeface="Montserrat"/>
              </a:rPr>
              <a:t>, infographics &amp; images by </a:t>
            </a:r>
            <a:r>
              <a:rPr lang="en" sz="1200" b="1">
                <a:solidFill>
                  <a:schemeClr val="lt1"/>
                </a:solidFill>
                <a:uFill>
                  <a:noFill/>
                </a:uFill>
                <a:latin typeface="Montserrat"/>
                <a:ea typeface="Montserrat"/>
                <a:cs typeface="Montserrat"/>
                <a:sym typeface="Montserrat"/>
                <a:hlinkClick r:id="rId5">
                  <a:extLst>
                    <a:ext uri="{A12FA001-AC4F-418D-AE19-62706E023703}">
                      <ahyp:hlinkClr xmlns:ahyp="http://schemas.microsoft.com/office/drawing/2018/hyperlinkcolor" val="tx"/>
                    </a:ext>
                  </a:extLst>
                </a:hlinkClick>
              </a:rPr>
              <a:t>Freepik</a:t>
            </a:r>
            <a:endParaRPr sz="1200">
              <a:solidFill>
                <a:schemeClr val="lt1"/>
              </a:solidFill>
              <a:latin typeface="Montserrat"/>
              <a:ea typeface="Montserrat"/>
              <a:cs typeface="Montserrat"/>
              <a:sym typeface="Montserrat"/>
            </a:endParaRPr>
          </a:p>
          <a:p>
            <a:pPr marL="0" lvl="0" indent="0" algn="l" rtl="0">
              <a:spcBef>
                <a:spcPts val="0"/>
              </a:spcBef>
              <a:spcAft>
                <a:spcPts val="0"/>
              </a:spcAft>
              <a:buNone/>
            </a:pPr>
            <a:endParaRPr sz="1200">
              <a:solidFill>
                <a:schemeClr val="lt1"/>
              </a:solidFill>
              <a:latin typeface="Montserrat"/>
              <a:ea typeface="Montserrat"/>
              <a:cs typeface="Montserrat"/>
              <a:sym typeface="Montserrat"/>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ackground 1">
  <p:cSld name="CUSTOM_16">
    <p:bg>
      <p:bgPr>
        <a:blipFill>
          <a:blip r:embed="rId2">
            <a:alphaModFix/>
          </a:blip>
          <a:stretch>
            <a:fillRect/>
          </a:stretch>
        </a:blip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Background 2">
  <p:cSld name="CUSTOM_17">
    <p:bg>
      <p:bgPr>
        <a:blipFill>
          <a:blip r:embed="rId2">
            <a:alphaModFix/>
          </a:blip>
          <a:stretch>
            <a:fillRect/>
          </a:stretch>
        </a:blipFill>
        <a:effectLst/>
      </p:bgPr>
    </p:bg>
    <p:spTree>
      <p:nvGrpSpPr>
        <p:cNvPr id="1" name="Shape 361"/>
        <p:cNvGrpSpPr/>
        <p:nvPr/>
      </p:nvGrpSpPr>
      <p:grpSpPr>
        <a:xfrm>
          <a:off x="0" y="0"/>
          <a:ext cx="0" cy="0"/>
          <a:chOff x="0" y="0"/>
          <a:chExt cx="0" cy="0"/>
        </a:xfrm>
      </p:grpSpPr>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ackground 3">
  <p:cSld name="CUSTOM_18">
    <p:bg>
      <p:bgPr>
        <a:blipFill>
          <a:blip r:embed="rId2">
            <a:alphaModFix/>
          </a:blip>
          <a:stretch>
            <a:fillRect/>
          </a:stretch>
        </a:blipFill>
        <a:effectLst/>
      </p:bgPr>
    </p:bg>
    <p:spTree>
      <p:nvGrpSpPr>
        <p:cNvPr id="1" name="Shape 362"/>
        <p:cNvGrpSpPr/>
        <p:nvPr/>
      </p:nvGrpSpPr>
      <p:grpSpPr>
        <a:xfrm>
          <a:off x="0" y="0"/>
          <a:ext cx="0" cy="0"/>
          <a:chOff x="0" y="0"/>
          <a:chExt cx="0" cy="0"/>
        </a:xfrm>
      </p:grpSpPr>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Background 4">
  <p:cSld name="CUSTOM_22">
    <p:bg>
      <p:bgPr>
        <a:solidFill>
          <a:schemeClr val="dk1"/>
        </a:solidFill>
        <a:effectLst/>
      </p:bgPr>
    </p:bg>
    <p:spTree>
      <p:nvGrpSpPr>
        <p:cNvPr id="1" name="Shape 363"/>
        <p:cNvGrpSpPr/>
        <p:nvPr/>
      </p:nvGrpSpPr>
      <p:grpSpPr>
        <a:xfrm>
          <a:off x="0" y="0"/>
          <a:ext cx="0" cy="0"/>
          <a:chOff x="0" y="0"/>
          <a:chExt cx="0" cy="0"/>
        </a:xfrm>
      </p:grpSpPr>
      <p:pic>
        <p:nvPicPr>
          <p:cNvPr id="364" name="Google Shape;364;p57"/>
          <p:cNvPicPr preferRelativeResize="0"/>
          <p:nvPr/>
        </p:nvPicPr>
        <p:blipFill rotWithShape="1">
          <a:blip r:embed="rId2">
            <a:alphaModFix/>
          </a:blip>
          <a:srcRect l="1221" r="1065"/>
          <a:stretch/>
        </p:blipFill>
        <p:spPr>
          <a:xfrm flipH="1">
            <a:off x="2" y="-95250"/>
            <a:ext cx="9143998" cy="526582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5"/>
        <p:cNvGrpSpPr/>
        <p:nvPr/>
      </p:nvGrpSpPr>
      <p:grpSpPr>
        <a:xfrm>
          <a:off x="0" y="0"/>
          <a:ext cx="0" cy="0"/>
          <a:chOff x="0" y="0"/>
          <a:chExt cx="0" cy="0"/>
        </a:xfrm>
      </p:grpSpPr>
      <p:sp>
        <p:nvSpPr>
          <p:cNvPr id="36" name="Google Shape;36;p7"/>
          <p:cNvSpPr/>
          <p:nvPr/>
        </p:nvSpPr>
        <p:spPr>
          <a:xfrm>
            <a:off x="2476200" y="1239150"/>
            <a:ext cx="4191600" cy="2665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txBox="1">
            <a:spLocks noGrp="1"/>
          </p:cNvSpPr>
          <p:nvPr>
            <p:ph type="title"/>
          </p:nvPr>
        </p:nvSpPr>
        <p:spPr>
          <a:xfrm>
            <a:off x="2549400" y="1599150"/>
            <a:ext cx="4045200" cy="5124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1"/>
              </a:buClr>
              <a:buSzPts val="2400"/>
              <a:buNone/>
              <a:defRPr sz="2400">
                <a:solidFill>
                  <a:schemeClr val="lt1"/>
                </a:solidFill>
              </a:defRPr>
            </a:lvl1pPr>
            <a:lvl2pPr lvl="1">
              <a:spcBef>
                <a:spcPts val="0"/>
              </a:spcBef>
              <a:spcAft>
                <a:spcPts val="0"/>
              </a:spcAft>
              <a:buClr>
                <a:schemeClr val="lt1"/>
              </a:buClr>
              <a:buSzPts val="2400"/>
              <a:buNone/>
              <a:defRPr sz="2400">
                <a:solidFill>
                  <a:schemeClr val="lt1"/>
                </a:solidFill>
              </a:defRPr>
            </a:lvl2pPr>
            <a:lvl3pPr lvl="2">
              <a:spcBef>
                <a:spcPts val="0"/>
              </a:spcBef>
              <a:spcAft>
                <a:spcPts val="0"/>
              </a:spcAft>
              <a:buClr>
                <a:schemeClr val="lt1"/>
              </a:buClr>
              <a:buSzPts val="2400"/>
              <a:buNone/>
              <a:defRPr sz="2400">
                <a:solidFill>
                  <a:schemeClr val="lt1"/>
                </a:solidFill>
              </a:defRPr>
            </a:lvl3pPr>
            <a:lvl4pPr lvl="3">
              <a:spcBef>
                <a:spcPts val="0"/>
              </a:spcBef>
              <a:spcAft>
                <a:spcPts val="0"/>
              </a:spcAft>
              <a:buClr>
                <a:schemeClr val="lt1"/>
              </a:buClr>
              <a:buSzPts val="2400"/>
              <a:buNone/>
              <a:defRPr sz="2400">
                <a:solidFill>
                  <a:schemeClr val="lt1"/>
                </a:solidFill>
              </a:defRPr>
            </a:lvl4pPr>
            <a:lvl5pPr lvl="4">
              <a:spcBef>
                <a:spcPts val="0"/>
              </a:spcBef>
              <a:spcAft>
                <a:spcPts val="0"/>
              </a:spcAft>
              <a:buClr>
                <a:schemeClr val="lt1"/>
              </a:buClr>
              <a:buSzPts val="2400"/>
              <a:buNone/>
              <a:defRPr sz="2400">
                <a:solidFill>
                  <a:schemeClr val="lt1"/>
                </a:solidFill>
              </a:defRPr>
            </a:lvl5pPr>
            <a:lvl6pPr lvl="5">
              <a:spcBef>
                <a:spcPts val="0"/>
              </a:spcBef>
              <a:spcAft>
                <a:spcPts val="0"/>
              </a:spcAft>
              <a:buClr>
                <a:schemeClr val="lt1"/>
              </a:buClr>
              <a:buSzPts val="2400"/>
              <a:buNone/>
              <a:defRPr sz="2400">
                <a:solidFill>
                  <a:schemeClr val="lt1"/>
                </a:solidFill>
              </a:defRPr>
            </a:lvl6pPr>
            <a:lvl7pPr lvl="6">
              <a:spcBef>
                <a:spcPts val="0"/>
              </a:spcBef>
              <a:spcAft>
                <a:spcPts val="0"/>
              </a:spcAft>
              <a:buClr>
                <a:schemeClr val="lt1"/>
              </a:buClr>
              <a:buSzPts val="2400"/>
              <a:buNone/>
              <a:defRPr sz="2400">
                <a:solidFill>
                  <a:schemeClr val="lt1"/>
                </a:solidFill>
              </a:defRPr>
            </a:lvl7pPr>
            <a:lvl8pPr lvl="7">
              <a:spcBef>
                <a:spcPts val="0"/>
              </a:spcBef>
              <a:spcAft>
                <a:spcPts val="0"/>
              </a:spcAft>
              <a:buClr>
                <a:schemeClr val="lt1"/>
              </a:buClr>
              <a:buSzPts val="2400"/>
              <a:buNone/>
              <a:defRPr sz="2400">
                <a:solidFill>
                  <a:schemeClr val="lt1"/>
                </a:solidFill>
              </a:defRPr>
            </a:lvl8pPr>
            <a:lvl9pPr lvl="8">
              <a:spcBef>
                <a:spcPts val="0"/>
              </a:spcBef>
              <a:spcAft>
                <a:spcPts val="0"/>
              </a:spcAft>
              <a:buClr>
                <a:schemeClr val="lt1"/>
              </a:buClr>
              <a:buSzPts val="2400"/>
              <a:buNone/>
              <a:defRPr sz="2400">
                <a:solidFill>
                  <a:schemeClr val="lt1"/>
                </a:solidFill>
              </a:defRPr>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39" name="Google Shape;39;p7"/>
          <p:cNvSpPr txBox="1">
            <a:spLocks noGrp="1"/>
          </p:cNvSpPr>
          <p:nvPr>
            <p:ph type="subTitle" idx="1"/>
          </p:nvPr>
        </p:nvSpPr>
        <p:spPr>
          <a:xfrm>
            <a:off x="2549400" y="2035350"/>
            <a:ext cx="4045200" cy="1509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1388100" y="2292225"/>
            <a:ext cx="6367800" cy="10194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4800">
                <a:solidFill>
                  <a:schemeClr val="l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2" name="Google Shape;42;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lvl1pPr lvl="0">
              <a:spcBef>
                <a:spcPts val="0"/>
              </a:spcBef>
              <a:spcAft>
                <a:spcPts val="0"/>
              </a:spcAft>
              <a:buSzPts val="4200"/>
              <a:buNone/>
              <a:defRPr sz="4900">
                <a:solidFill>
                  <a:schemeClr val="lt1"/>
                </a:solidFill>
              </a:defRPr>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45" name="Google Shape;45;p9"/>
          <p:cNvSpPr txBox="1">
            <a:spLocks noGrp="1"/>
          </p:cNvSpPr>
          <p:nvPr>
            <p:ph type="subTitle" idx="1"/>
          </p:nvPr>
        </p:nvSpPr>
        <p:spPr>
          <a:xfrm>
            <a:off x="4302275" y="3872270"/>
            <a:ext cx="4045200" cy="777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lt1"/>
                </a:solidFill>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a:endParaRPr/>
          </a:p>
        </p:txBody>
      </p:sp>
      <p:sp>
        <p:nvSpPr>
          <p:cNvPr id="46" name="Google Shape;46;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7"/>
        <p:cNvGrpSpPr/>
        <p:nvPr/>
      </p:nvGrpSpPr>
      <p:grpSpPr>
        <a:xfrm>
          <a:off x="0" y="0"/>
          <a:ext cx="0" cy="0"/>
          <a:chOff x="0" y="0"/>
          <a:chExt cx="0" cy="0"/>
        </a:xfrm>
      </p:grpSpPr>
      <p:sp>
        <p:nvSpPr>
          <p:cNvPr id="48" name="Google Shape;48;p10"/>
          <p:cNvSpPr txBox="1">
            <a:spLocks noGrp="1"/>
          </p:cNvSpPr>
          <p:nvPr>
            <p:ph type="body" idx="1"/>
          </p:nvPr>
        </p:nvSpPr>
        <p:spPr>
          <a:xfrm>
            <a:off x="713225" y="1039260"/>
            <a:ext cx="3933000" cy="10290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400"/>
              <a:buNone/>
              <a:defRPr sz="2800" b="1">
                <a:solidFill>
                  <a:schemeClr val="lt1"/>
                </a:solidFill>
                <a:latin typeface="Rubik"/>
                <a:ea typeface="Rubik"/>
                <a:cs typeface="Rubik"/>
                <a:sym typeface="Rubik"/>
              </a:defRPr>
            </a:lvl1pPr>
          </a:lstStyle>
          <a:p>
            <a:endParaRPr/>
          </a:p>
        </p:txBody>
      </p:sp>
      <p:sp>
        <p:nvSpPr>
          <p:cNvPr id="49" name="Google Shape;49;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1pPr>
            <a:lvl2pPr lvl="1">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2pPr>
            <a:lvl3pPr lvl="2">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3pPr>
            <a:lvl4pPr lvl="3">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4pPr>
            <a:lvl5pPr lvl="4">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5pPr>
            <a:lvl6pPr lvl="5">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6pPr>
            <a:lvl7pPr lvl="6">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7pPr>
            <a:lvl8pPr lvl="7">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8pPr>
            <a:lvl9pPr lvl="8">
              <a:spcBef>
                <a:spcPts val="0"/>
              </a:spcBef>
              <a:spcAft>
                <a:spcPts val="0"/>
              </a:spcAft>
              <a:buClr>
                <a:schemeClr val="dk1"/>
              </a:buClr>
              <a:buSzPts val="2800"/>
              <a:buFont typeface="Rubik"/>
              <a:buNone/>
              <a:defRPr sz="2800" b="1">
                <a:solidFill>
                  <a:schemeClr val="dk1"/>
                </a:solidFill>
                <a:latin typeface="Rubik"/>
                <a:ea typeface="Rubik"/>
                <a:cs typeface="Rubik"/>
                <a:sym typeface="Rubik"/>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1pPr>
            <a:lvl2pPr marL="914400" lvl="1"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2pPr>
            <a:lvl3pPr marL="1371600" lvl="2"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3pPr>
            <a:lvl4pPr marL="1828800" lvl="3"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4pPr>
            <a:lvl5pPr marL="2286000" lvl="4"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5pPr>
            <a:lvl6pPr marL="2743200" lvl="5"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6pPr>
            <a:lvl7pPr marL="3200400" lvl="6"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7pPr>
            <a:lvl8pPr marL="3657600" lvl="7"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8pPr>
            <a:lvl9pPr marL="4114800" lvl="8" indent="-317500">
              <a:lnSpc>
                <a:spcPct val="100000"/>
              </a:lnSpc>
              <a:spcBef>
                <a:spcPts val="0"/>
              </a:spcBef>
              <a:spcAft>
                <a:spcPts val="0"/>
              </a:spcAft>
              <a:buClr>
                <a:schemeClr val="dk1"/>
              </a:buClr>
              <a:buSzPts val="1400"/>
              <a:buFont typeface="Montserrat"/>
              <a:buChar char="■"/>
              <a:defRPr>
                <a:solidFill>
                  <a:schemeClr val="dk1"/>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34.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9.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58"/>
          <p:cNvSpPr txBox="1">
            <a:spLocks noGrp="1"/>
          </p:cNvSpPr>
          <p:nvPr>
            <p:ph type="ctrTitle"/>
          </p:nvPr>
        </p:nvSpPr>
        <p:spPr>
          <a:xfrm>
            <a:off x="713250" y="1454403"/>
            <a:ext cx="6094200" cy="222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2F2F2"/>
                </a:solidFill>
              </a:rPr>
              <a:t>SoundGPT</a:t>
            </a:r>
            <a:endParaRPr>
              <a:solidFill>
                <a:srgbClr val="F2F2F2"/>
              </a:solidFill>
            </a:endParaRPr>
          </a:p>
          <a:p>
            <a:pPr marL="0" lvl="0" indent="0" algn="l" rtl="0">
              <a:spcBef>
                <a:spcPts val="0"/>
              </a:spcBef>
              <a:spcAft>
                <a:spcPts val="0"/>
              </a:spcAft>
              <a:buNone/>
            </a:pPr>
            <a:r>
              <a:rPr lang="en" sz="1400" b="0">
                <a:solidFill>
                  <a:srgbClr val="F2F2F2"/>
                </a:solidFill>
                <a:latin typeface="Montserrat Medium"/>
                <a:ea typeface="Montserrat Medium"/>
                <a:cs typeface="Montserrat Medium"/>
                <a:sym typeface="Montserrat Medium"/>
              </a:rPr>
              <a:t>Make Your Sound Come True</a:t>
            </a:r>
            <a:endParaRPr>
              <a:solidFill>
                <a:srgbClr val="F2F2F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 calcmode="lin" valueType="num">
                                      <p:cBhvr additive="base">
                                        <p:cTn id="7" dur="1000"/>
                                        <p:tgtEl>
                                          <p:spTgt spid="369"/>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67"/>
          <p:cNvSpPr txBox="1"/>
          <p:nvPr/>
        </p:nvSpPr>
        <p:spPr>
          <a:xfrm rot="-2700000">
            <a:off x="-380243" y="1399782"/>
            <a:ext cx="4068268" cy="993626"/>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rgbClr val="FFFFFF"/>
                </a:solidFill>
                <a:latin typeface="Rubik"/>
                <a:ea typeface="Rubik"/>
                <a:cs typeface="Rubik"/>
                <a:sym typeface="Rubik"/>
              </a:rPr>
              <a:t>DEMONSTRATION</a:t>
            </a:r>
            <a:endParaRPr sz="2800" b="1">
              <a:solidFill>
                <a:srgbClr val="FFFFFF"/>
              </a:solidFill>
              <a:latin typeface="Rubik"/>
              <a:ea typeface="Rubik"/>
              <a:cs typeface="Rubik"/>
              <a:sym typeface="Rubik"/>
            </a:endParaRPr>
          </a:p>
          <a:p>
            <a:pPr marL="0" lvl="0" indent="0" algn="ctr" rtl="0">
              <a:spcBef>
                <a:spcPts val="0"/>
              </a:spcBef>
              <a:spcAft>
                <a:spcPts val="0"/>
              </a:spcAft>
              <a:buNone/>
            </a:pPr>
            <a:endParaRPr sz="2800" b="1">
              <a:solidFill>
                <a:srgbClr val="FFFFFF"/>
              </a:solidFill>
              <a:latin typeface="Rubik"/>
              <a:ea typeface="Rubik"/>
              <a:cs typeface="Rubik"/>
              <a:sym typeface="Rubik"/>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4"/>
                                        </p:tgtEl>
                                        <p:attrNameLst>
                                          <p:attrName>style.visibility</p:attrName>
                                        </p:attrNameLst>
                                      </p:cBhvr>
                                      <p:to>
                                        <p:strVal val="visible"/>
                                      </p:to>
                                    </p:set>
                                    <p:animEffect transition="in" filter="fade">
                                      <p:cBhvr>
                                        <p:cTn id="7" dur="1000"/>
                                        <p:tgtEl>
                                          <p:spTgt spid="4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68"/>
          <p:cNvSpPr/>
          <p:nvPr/>
        </p:nvSpPr>
        <p:spPr>
          <a:xfrm>
            <a:off x="-97825" y="-38800"/>
            <a:ext cx="1679100" cy="52533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68"/>
          <p:cNvSpPr txBox="1">
            <a:spLocks noGrp="1"/>
          </p:cNvSpPr>
          <p:nvPr>
            <p:ph type="title"/>
          </p:nvPr>
        </p:nvSpPr>
        <p:spPr>
          <a:xfrm rot="-5400000">
            <a:off x="-825175" y="2076500"/>
            <a:ext cx="4067400" cy="99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491" name="Google Shape;491;p68"/>
          <p:cNvSpPr txBox="1"/>
          <p:nvPr/>
        </p:nvSpPr>
        <p:spPr>
          <a:xfrm>
            <a:off x="2730150" y="3551075"/>
            <a:ext cx="3683700" cy="486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Montserrat"/>
                <a:ea typeface="Montserrat"/>
                <a:cs typeface="Montserrat"/>
                <a:sym typeface="Montserrat"/>
              </a:rPr>
              <a:t>Please keep this slide for attribution</a:t>
            </a:r>
            <a:endParaRPr sz="1200">
              <a:solidFill>
                <a:schemeClr val="lt1"/>
              </a:solidFill>
              <a:latin typeface="Montserrat"/>
              <a:ea typeface="Montserrat"/>
              <a:cs typeface="Montserrat"/>
              <a:sym typeface="Montserrat"/>
            </a:endParaRPr>
          </a:p>
        </p:txBody>
      </p:sp>
      <p:sp>
        <p:nvSpPr>
          <p:cNvPr id="492" name="Google Shape;492;p68"/>
          <p:cNvSpPr/>
          <p:nvPr/>
        </p:nvSpPr>
        <p:spPr>
          <a:xfrm>
            <a:off x="2684825" y="2909950"/>
            <a:ext cx="3705000" cy="975000"/>
          </a:xfrm>
          <a:prstGeom prst="rect">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68"/>
          <p:cNvSpPr txBox="1">
            <a:spLocks noGrp="1"/>
          </p:cNvSpPr>
          <p:nvPr>
            <p:ph type="subTitle" idx="1"/>
          </p:nvPr>
        </p:nvSpPr>
        <p:spPr>
          <a:xfrm>
            <a:off x="2730150" y="1595225"/>
            <a:ext cx="4192200" cy="110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Do you have any questions?</a:t>
            </a:r>
            <a:endParaRPr/>
          </a:p>
          <a:p>
            <a:pPr marL="0" lvl="0" indent="0" algn="l" rtl="0">
              <a:spcBef>
                <a:spcPts val="0"/>
              </a:spcBef>
              <a:spcAft>
                <a:spcPts val="0"/>
              </a:spcAft>
              <a:buClr>
                <a:schemeClr val="dk1"/>
              </a:buClr>
              <a:buSzPts val="1100"/>
              <a:buFont typeface="Arial"/>
              <a:buNone/>
            </a:pPr>
            <a:r>
              <a:rPr lang="en"/>
              <a:t>therearedumbquestions@opensound.com</a:t>
            </a:r>
            <a:endParaRPr/>
          </a:p>
          <a:p>
            <a:pPr marL="0" lvl="0" indent="0" algn="l" rtl="0">
              <a:spcBef>
                <a:spcPts val="0"/>
              </a:spcBef>
              <a:spcAft>
                <a:spcPts val="0"/>
              </a:spcAft>
              <a:buClr>
                <a:schemeClr val="dk1"/>
              </a:buClr>
              <a:buSzPts val="1100"/>
              <a:buFont typeface="Arial"/>
              <a:buNone/>
            </a:pPr>
            <a:r>
              <a:rPr lang="en"/>
              <a:t>+49 620 421 838</a:t>
            </a:r>
            <a:endParaRPr/>
          </a:p>
          <a:p>
            <a:pPr marL="0" lvl="0" indent="0" algn="l" rtl="0">
              <a:spcBef>
                <a:spcPts val="0"/>
              </a:spcBef>
              <a:spcAft>
                <a:spcPts val="0"/>
              </a:spcAft>
              <a:buClr>
                <a:schemeClr val="dk1"/>
              </a:buClr>
              <a:buSzPts val="1100"/>
              <a:buFont typeface="Arial"/>
              <a:buNone/>
            </a:pPr>
            <a:r>
              <a:rPr lang="en"/>
              <a:t>opensound.com/soundgpt</a:t>
            </a:r>
            <a:endParaRPr/>
          </a:p>
        </p:txBody>
      </p:sp>
      <p:grpSp>
        <p:nvGrpSpPr>
          <p:cNvPr id="494" name="Google Shape;494;p68"/>
          <p:cNvGrpSpPr/>
          <p:nvPr/>
        </p:nvGrpSpPr>
        <p:grpSpPr>
          <a:xfrm>
            <a:off x="3938417" y="2802925"/>
            <a:ext cx="387661" cy="387661"/>
            <a:chOff x="1379798" y="1723250"/>
            <a:chExt cx="397887" cy="397887"/>
          </a:xfrm>
        </p:grpSpPr>
        <p:sp>
          <p:nvSpPr>
            <p:cNvPr id="495" name="Google Shape;495;p68"/>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68"/>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68"/>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68"/>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68"/>
          <p:cNvGrpSpPr/>
          <p:nvPr/>
        </p:nvGrpSpPr>
        <p:grpSpPr>
          <a:xfrm>
            <a:off x="2876296" y="2802925"/>
            <a:ext cx="387681" cy="387661"/>
            <a:chOff x="266768" y="1721375"/>
            <a:chExt cx="397907" cy="397887"/>
          </a:xfrm>
        </p:grpSpPr>
        <p:sp>
          <p:nvSpPr>
            <p:cNvPr id="500" name="Google Shape;500;p68"/>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68"/>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 name="Google Shape;502;p68"/>
          <p:cNvGrpSpPr/>
          <p:nvPr/>
        </p:nvGrpSpPr>
        <p:grpSpPr>
          <a:xfrm>
            <a:off x="3407377" y="2802925"/>
            <a:ext cx="387641" cy="387661"/>
            <a:chOff x="864491" y="1723250"/>
            <a:chExt cx="397866" cy="397887"/>
          </a:xfrm>
        </p:grpSpPr>
        <p:sp>
          <p:nvSpPr>
            <p:cNvPr id="503" name="Google Shape;503;p68"/>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68"/>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68"/>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3"/>
        <p:cNvGrpSpPr/>
        <p:nvPr/>
      </p:nvGrpSpPr>
      <p:grpSpPr>
        <a:xfrm>
          <a:off x="0" y="0"/>
          <a:ext cx="0" cy="0"/>
          <a:chOff x="0" y="0"/>
          <a:chExt cx="0" cy="0"/>
        </a:xfrm>
      </p:grpSpPr>
      <p:sp>
        <p:nvSpPr>
          <p:cNvPr id="374" name="Google Shape;374;p59"/>
          <p:cNvSpPr/>
          <p:nvPr/>
        </p:nvSpPr>
        <p:spPr>
          <a:xfrm rot="-5400000">
            <a:off x="4650875" y="156275"/>
            <a:ext cx="4149900" cy="484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9"/>
          <p:cNvSpPr txBox="1">
            <a:spLocks noGrp="1"/>
          </p:cNvSpPr>
          <p:nvPr>
            <p:ph type="subTitle" idx="1"/>
          </p:nvPr>
        </p:nvSpPr>
        <p:spPr>
          <a:xfrm>
            <a:off x="4302275" y="3491275"/>
            <a:ext cx="4428600" cy="148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a:t>At OpenSound, we live and breathe for one purpose: to unlock the hidden melodies that resonate with your soul and redefine your music journey. Our AI-powered magic dives deep into the heart of sound, delivering euphoric moments of musical serendipity, propelling you into a world of sonic discovery like never before.</a:t>
            </a:r>
            <a:endParaRPr sz="1300"/>
          </a:p>
        </p:txBody>
      </p:sp>
      <p:sp>
        <p:nvSpPr>
          <p:cNvPr id="376" name="Google Shape;376;p59"/>
          <p:cNvSpPr/>
          <p:nvPr/>
        </p:nvSpPr>
        <p:spPr>
          <a:xfrm rot="-5400000">
            <a:off x="-1556400" y="1471125"/>
            <a:ext cx="5213700" cy="22095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9"/>
          <p:cNvSpPr txBox="1">
            <a:spLocks noGrp="1"/>
          </p:cNvSpPr>
          <p:nvPr>
            <p:ph type="title"/>
          </p:nvPr>
        </p:nvSpPr>
        <p:spPr>
          <a:xfrm rot="-5400000">
            <a:off x="-777775" y="1830550"/>
            <a:ext cx="4045200" cy="148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MISSION STATEMENT</a:t>
            </a:r>
            <a:endParaRPr/>
          </a:p>
        </p:txBody>
      </p:sp>
      <p:pic>
        <p:nvPicPr>
          <p:cNvPr id="378" name="Google Shape;378;p59"/>
          <p:cNvPicPr preferRelativeResize="0"/>
          <p:nvPr/>
        </p:nvPicPr>
        <p:blipFill rotWithShape="1">
          <a:blip r:embed="rId4">
            <a:alphaModFix/>
          </a:blip>
          <a:srcRect r="3053"/>
          <a:stretch/>
        </p:blipFill>
        <p:spPr>
          <a:xfrm>
            <a:off x="4309375" y="183300"/>
            <a:ext cx="4839900" cy="33283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77"/>
                                        </p:tgtEl>
                                        <p:attrNameLst>
                                          <p:attrName>style.visibility</p:attrName>
                                        </p:attrNameLst>
                                      </p:cBhvr>
                                      <p:to>
                                        <p:strVal val="visible"/>
                                      </p:to>
                                    </p:set>
                                    <p:anim calcmode="lin" valueType="num">
                                      <p:cBhvr additive="base">
                                        <p:cTn id="7" dur="1000"/>
                                        <p:tgtEl>
                                          <p:spTgt spid="37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 calcmode="lin" valueType="num">
                                      <p:cBhvr additive="base">
                                        <p:cTn id="12" dur="1000"/>
                                        <p:tgtEl>
                                          <p:spTgt spid="375"/>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nodeType="clickEffect">
                                  <p:stCondLst>
                                    <p:cond delay="0"/>
                                  </p:stCondLst>
                                  <p:childTnLst>
                                    <p:set>
                                      <p:cBhvr>
                                        <p:cTn id="16" dur="1" fill="hold">
                                          <p:stCondLst>
                                            <p:cond delay="0"/>
                                          </p:stCondLst>
                                        </p:cTn>
                                        <p:tgtEl>
                                          <p:spTgt spid="378"/>
                                        </p:tgtEl>
                                        <p:attrNameLst>
                                          <p:attrName>style.visibility</p:attrName>
                                        </p:attrNameLst>
                                      </p:cBhvr>
                                      <p:to>
                                        <p:strVal val="visible"/>
                                      </p:to>
                                    </p:set>
                                    <p:anim calcmode="lin" valueType="num">
                                      <p:cBhvr additive="base">
                                        <p:cTn id="17" dur="1000"/>
                                        <p:tgtEl>
                                          <p:spTgt spid="37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2"/>
        <p:cNvGrpSpPr/>
        <p:nvPr/>
      </p:nvGrpSpPr>
      <p:grpSpPr>
        <a:xfrm>
          <a:off x="0" y="0"/>
          <a:ext cx="0" cy="0"/>
          <a:chOff x="0" y="0"/>
          <a:chExt cx="0" cy="0"/>
        </a:xfrm>
      </p:grpSpPr>
      <p:sp>
        <p:nvSpPr>
          <p:cNvPr id="383" name="Google Shape;383;p60"/>
          <p:cNvSpPr txBox="1">
            <a:spLocks noGrp="1"/>
          </p:cNvSpPr>
          <p:nvPr>
            <p:ph type="subTitle" idx="1"/>
          </p:nvPr>
        </p:nvSpPr>
        <p:spPr>
          <a:xfrm>
            <a:off x="2549400" y="1402125"/>
            <a:ext cx="4045200" cy="2398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 all have that one song we can't get enough of, right? Well, with SoundGPT, all you need to do is enter your favorite track, and our magic algorithms take it from there! No more endless scrolling through playlists or battling the autoplay feature. SoundGPT intelligently analyzes the musical DNA of your chosen song, dissecting it based on various features like rhythm, genre, vocals, and mood.</a:t>
            </a:r>
            <a:endParaRPr/>
          </a:p>
        </p:txBody>
      </p:sp>
      <p:sp>
        <p:nvSpPr>
          <p:cNvPr id="384" name="Google Shape;384;p60"/>
          <p:cNvSpPr txBox="1">
            <a:spLocks noGrp="1"/>
          </p:cNvSpPr>
          <p:nvPr>
            <p:ph type="title" idx="4294967295"/>
          </p:nvPr>
        </p:nvSpPr>
        <p:spPr>
          <a:xfrm>
            <a:off x="1139775" y="527750"/>
            <a:ext cx="3217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chemeClr val="accent2"/>
                </a:solidFill>
              </a:rPr>
              <a:t>How Does It Work? </a:t>
            </a:r>
            <a:endParaRPr sz="25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4">
                                            <p:txEl>
                                              <p:pRg st="0" end="0"/>
                                            </p:txEl>
                                          </p:spTgt>
                                        </p:tgtEl>
                                        <p:attrNameLst>
                                          <p:attrName>style.visibility</p:attrName>
                                        </p:attrNameLst>
                                      </p:cBhvr>
                                      <p:to>
                                        <p:strVal val="visible"/>
                                      </p:to>
                                    </p:set>
                                    <p:animEffect transition="in" filter="fade">
                                      <p:cBhvr>
                                        <p:cTn id="7" dur="1000"/>
                                        <p:tgtEl>
                                          <p:spTgt spid="38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3"/>
                                        </p:tgtEl>
                                        <p:attrNameLst>
                                          <p:attrName>style.visibility</p:attrName>
                                        </p:attrNameLst>
                                      </p:cBhvr>
                                      <p:to>
                                        <p:strVal val="visible"/>
                                      </p:to>
                                    </p:set>
                                    <p:animEffect transition="in" filter="fade">
                                      <p:cBhvr>
                                        <p:cTn id="12" dur="1000"/>
                                        <p:tgtEl>
                                          <p:spTgt spid="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61"/>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WANT MORE ‘HOT’ SONGS?</a:t>
            </a:r>
            <a:endParaRPr/>
          </a:p>
        </p:txBody>
      </p:sp>
      <p:pic>
        <p:nvPicPr>
          <p:cNvPr id="390" name="Google Shape;390;p61"/>
          <p:cNvPicPr preferRelativeResize="0"/>
          <p:nvPr/>
        </p:nvPicPr>
        <p:blipFill>
          <a:blip r:embed="rId3">
            <a:alphaModFix/>
          </a:blip>
          <a:stretch>
            <a:fillRect/>
          </a:stretch>
        </p:blipFill>
        <p:spPr>
          <a:xfrm>
            <a:off x="2242426" y="3255250"/>
            <a:ext cx="1645920" cy="1645920"/>
          </a:xfrm>
          <a:prstGeom prst="rect">
            <a:avLst/>
          </a:prstGeom>
          <a:noFill/>
          <a:ln w="38100" cap="flat" cmpd="sng">
            <a:solidFill>
              <a:schemeClr val="lt1"/>
            </a:solidFill>
            <a:prstDash val="solid"/>
            <a:round/>
            <a:headEnd type="none" w="sm" len="sm"/>
            <a:tailEnd type="none" w="sm" len="sm"/>
          </a:ln>
        </p:spPr>
      </p:pic>
      <p:pic>
        <p:nvPicPr>
          <p:cNvPr id="391" name="Google Shape;391;p61"/>
          <p:cNvPicPr preferRelativeResize="0"/>
          <p:nvPr/>
        </p:nvPicPr>
        <p:blipFill>
          <a:blip r:embed="rId4">
            <a:alphaModFix/>
          </a:blip>
          <a:stretch>
            <a:fillRect/>
          </a:stretch>
        </p:blipFill>
        <p:spPr>
          <a:xfrm>
            <a:off x="4442000" y="3091050"/>
            <a:ext cx="1124712" cy="1124712"/>
          </a:xfrm>
          <a:prstGeom prst="rect">
            <a:avLst/>
          </a:prstGeom>
          <a:noFill/>
          <a:ln w="38100" cap="flat" cmpd="sng">
            <a:solidFill>
              <a:schemeClr val="lt1"/>
            </a:solidFill>
            <a:prstDash val="solid"/>
            <a:round/>
            <a:headEnd type="none" w="sm" len="sm"/>
            <a:tailEnd type="none" w="sm" len="sm"/>
          </a:ln>
        </p:spPr>
      </p:pic>
      <p:pic>
        <p:nvPicPr>
          <p:cNvPr id="392" name="Google Shape;392;p61"/>
          <p:cNvPicPr preferRelativeResize="0"/>
          <p:nvPr/>
        </p:nvPicPr>
        <p:blipFill>
          <a:blip r:embed="rId5">
            <a:alphaModFix/>
          </a:blip>
          <a:stretch>
            <a:fillRect/>
          </a:stretch>
        </p:blipFill>
        <p:spPr>
          <a:xfrm>
            <a:off x="6030012" y="1966350"/>
            <a:ext cx="1124712" cy="1124712"/>
          </a:xfrm>
          <a:prstGeom prst="rect">
            <a:avLst/>
          </a:prstGeom>
          <a:noFill/>
          <a:ln w="38100" cap="flat" cmpd="sng">
            <a:solidFill>
              <a:schemeClr val="lt2"/>
            </a:solidFill>
            <a:prstDash val="solid"/>
            <a:round/>
            <a:headEnd type="none" w="sm" len="sm"/>
            <a:tailEnd type="none" w="sm" len="sm"/>
          </a:ln>
        </p:spPr>
      </p:pic>
      <p:pic>
        <p:nvPicPr>
          <p:cNvPr id="393" name="Google Shape;393;p61"/>
          <p:cNvPicPr preferRelativeResize="0"/>
          <p:nvPr/>
        </p:nvPicPr>
        <p:blipFill>
          <a:blip r:embed="rId6">
            <a:alphaModFix/>
          </a:blip>
          <a:stretch>
            <a:fillRect/>
          </a:stretch>
        </p:blipFill>
        <p:spPr>
          <a:xfrm>
            <a:off x="4796137" y="351312"/>
            <a:ext cx="1124713" cy="1124713"/>
          </a:xfrm>
          <a:prstGeom prst="rect">
            <a:avLst/>
          </a:prstGeom>
          <a:noFill/>
          <a:ln w="38100" cap="flat" cmpd="sng">
            <a:solidFill>
              <a:schemeClr val="lt2"/>
            </a:solidFill>
            <a:prstDash val="solid"/>
            <a:round/>
            <a:headEnd type="none" w="sm" len="sm"/>
            <a:tailEnd type="none" w="sm" len="sm"/>
          </a:ln>
        </p:spPr>
      </p:pic>
      <p:pic>
        <p:nvPicPr>
          <p:cNvPr id="394" name="Google Shape;394;p61"/>
          <p:cNvPicPr preferRelativeResize="0"/>
          <p:nvPr/>
        </p:nvPicPr>
        <p:blipFill>
          <a:blip r:embed="rId7">
            <a:alphaModFix/>
          </a:blip>
          <a:stretch>
            <a:fillRect/>
          </a:stretch>
        </p:blipFill>
        <p:spPr>
          <a:xfrm>
            <a:off x="7154737" y="351312"/>
            <a:ext cx="1124712" cy="1124712"/>
          </a:xfrm>
          <a:prstGeom prst="rect">
            <a:avLst/>
          </a:prstGeom>
          <a:noFill/>
          <a:ln w="38100" cap="flat" cmpd="sng">
            <a:solidFill>
              <a:schemeClr val="lt1"/>
            </a:solidFill>
            <a:prstDash val="solid"/>
            <a:round/>
            <a:headEnd type="none" w="sm" len="sm"/>
            <a:tailEnd type="none" w="sm" len="sm"/>
          </a:ln>
        </p:spPr>
      </p:pic>
      <p:pic>
        <p:nvPicPr>
          <p:cNvPr id="395" name="Google Shape;395;p61"/>
          <p:cNvPicPr preferRelativeResize="0"/>
          <p:nvPr/>
        </p:nvPicPr>
        <p:blipFill>
          <a:blip r:embed="rId8">
            <a:alphaModFix/>
          </a:blip>
          <a:stretch>
            <a:fillRect/>
          </a:stretch>
        </p:blipFill>
        <p:spPr>
          <a:xfrm>
            <a:off x="3028000" y="1370050"/>
            <a:ext cx="1126150" cy="1126150"/>
          </a:xfrm>
          <a:prstGeom prst="rect">
            <a:avLst/>
          </a:prstGeom>
          <a:noFill/>
          <a:ln w="3810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animEffect transition="in" filter="fade">
                                      <p:cBhvr>
                                        <p:cTn id="7" dur="1000"/>
                                        <p:tgtEl>
                                          <p:spTgt spid="38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0"/>
                                        </p:tgtEl>
                                        <p:attrNameLst>
                                          <p:attrName>style.visibility</p:attrName>
                                        </p:attrNameLst>
                                      </p:cBhvr>
                                      <p:to>
                                        <p:strVal val="visible"/>
                                      </p:to>
                                    </p:set>
                                    <p:animEffect transition="in" filter="fade">
                                      <p:cBhvr>
                                        <p:cTn id="12" dur="1000"/>
                                        <p:tgtEl>
                                          <p:spTgt spid="39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1"/>
                                        </p:tgtEl>
                                        <p:attrNameLst>
                                          <p:attrName>style.visibility</p:attrName>
                                        </p:attrNameLst>
                                      </p:cBhvr>
                                      <p:to>
                                        <p:strVal val="visible"/>
                                      </p:to>
                                    </p:set>
                                    <p:animEffect transition="in" filter="fade">
                                      <p:cBhvr>
                                        <p:cTn id="17" dur="1000"/>
                                        <p:tgtEl>
                                          <p:spTgt spid="391"/>
                                        </p:tgtEl>
                                      </p:cBhvr>
                                    </p:animEffect>
                                  </p:childTnLst>
                                </p:cTn>
                              </p:par>
                              <p:par>
                                <p:cTn id="18" presetID="10" presetClass="entr" presetSubtype="0" fill="hold" nodeType="withEffect">
                                  <p:stCondLst>
                                    <p:cond delay="0"/>
                                  </p:stCondLst>
                                  <p:childTnLst>
                                    <p:set>
                                      <p:cBhvr>
                                        <p:cTn id="19" dur="1" fill="hold">
                                          <p:stCondLst>
                                            <p:cond delay="0"/>
                                          </p:stCondLst>
                                        </p:cTn>
                                        <p:tgtEl>
                                          <p:spTgt spid="392"/>
                                        </p:tgtEl>
                                        <p:attrNameLst>
                                          <p:attrName>style.visibility</p:attrName>
                                        </p:attrNameLst>
                                      </p:cBhvr>
                                      <p:to>
                                        <p:strVal val="visible"/>
                                      </p:to>
                                    </p:set>
                                    <p:animEffect transition="in" filter="fade">
                                      <p:cBhvr>
                                        <p:cTn id="20" dur="1000"/>
                                        <p:tgtEl>
                                          <p:spTgt spid="392"/>
                                        </p:tgtEl>
                                      </p:cBhvr>
                                    </p:animEffect>
                                  </p:childTnLst>
                                </p:cTn>
                              </p:par>
                              <p:par>
                                <p:cTn id="21" presetID="10" presetClass="entr" presetSubtype="0" fill="hold" nodeType="withEffect">
                                  <p:stCondLst>
                                    <p:cond delay="0"/>
                                  </p:stCondLst>
                                  <p:childTnLst>
                                    <p:set>
                                      <p:cBhvr>
                                        <p:cTn id="22" dur="1" fill="hold">
                                          <p:stCondLst>
                                            <p:cond delay="0"/>
                                          </p:stCondLst>
                                        </p:cTn>
                                        <p:tgtEl>
                                          <p:spTgt spid="393"/>
                                        </p:tgtEl>
                                        <p:attrNameLst>
                                          <p:attrName>style.visibility</p:attrName>
                                        </p:attrNameLst>
                                      </p:cBhvr>
                                      <p:to>
                                        <p:strVal val="visible"/>
                                      </p:to>
                                    </p:set>
                                    <p:animEffect transition="in" filter="fade">
                                      <p:cBhvr>
                                        <p:cTn id="23" dur="1000"/>
                                        <p:tgtEl>
                                          <p:spTgt spid="393"/>
                                        </p:tgtEl>
                                      </p:cBhvr>
                                    </p:animEffect>
                                  </p:childTnLst>
                                </p:cTn>
                              </p:par>
                              <p:par>
                                <p:cTn id="24" presetID="10" presetClass="entr" presetSubtype="0" fill="hold" nodeType="withEffect">
                                  <p:stCondLst>
                                    <p:cond delay="0"/>
                                  </p:stCondLst>
                                  <p:childTnLst>
                                    <p:set>
                                      <p:cBhvr>
                                        <p:cTn id="25" dur="1" fill="hold">
                                          <p:stCondLst>
                                            <p:cond delay="0"/>
                                          </p:stCondLst>
                                        </p:cTn>
                                        <p:tgtEl>
                                          <p:spTgt spid="395"/>
                                        </p:tgtEl>
                                        <p:attrNameLst>
                                          <p:attrName>style.visibility</p:attrName>
                                        </p:attrNameLst>
                                      </p:cBhvr>
                                      <p:to>
                                        <p:strVal val="visible"/>
                                      </p:to>
                                    </p:set>
                                    <p:animEffect transition="in" filter="fade">
                                      <p:cBhvr>
                                        <p:cTn id="26" dur="1000"/>
                                        <p:tgtEl>
                                          <p:spTgt spid="395"/>
                                        </p:tgtEl>
                                      </p:cBhvr>
                                    </p:animEffect>
                                  </p:childTnLst>
                                </p:cTn>
                              </p:par>
                              <p:par>
                                <p:cTn id="27" presetID="10" presetClass="entr" presetSubtype="0" fill="hold" nodeType="withEffect">
                                  <p:stCondLst>
                                    <p:cond delay="0"/>
                                  </p:stCondLst>
                                  <p:childTnLst>
                                    <p:set>
                                      <p:cBhvr>
                                        <p:cTn id="28" dur="1" fill="hold">
                                          <p:stCondLst>
                                            <p:cond delay="0"/>
                                          </p:stCondLst>
                                        </p:cTn>
                                        <p:tgtEl>
                                          <p:spTgt spid="394"/>
                                        </p:tgtEl>
                                        <p:attrNameLst>
                                          <p:attrName>style.visibility</p:attrName>
                                        </p:attrNameLst>
                                      </p:cBhvr>
                                      <p:to>
                                        <p:strVal val="visible"/>
                                      </p:to>
                                    </p:set>
                                    <p:animEffect transition="in" filter="fade">
                                      <p:cBhvr>
                                        <p:cTn id="29" dur="1000"/>
                                        <p:tgtEl>
                                          <p:spTgt spid="3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2"/>
          <p:cNvSpPr txBox="1">
            <a:spLocks noGrp="1"/>
          </p:cNvSpPr>
          <p:nvPr>
            <p:ph type="title"/>
          </p:nvPr>
        </p:nvSpPr>
        <p:spPr>
          <a:xfrm rot="-5400000">
            <a:off x="-778907" y="2075775"/>
            <a:ext cx="4068300" cy="9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DO YOU HAVE A NOT ‘HOT’ SONG TASTE?</a:t>
            </a:r>
            <a:endParaRPr/>
          </a:p>
        </p:txBody>
      </p:sp>
      <p:pic>
        <p:nvPicPr>
          <p:cNvPr id="401" name="Google Shape;401;p62"/>
          <p:cNvPicPr preferRelativeResize="0"/>
          <p:nvPr/>
        </p:nvPicPr>
        <p:blipFill>
          <a:blip r:embed="rId3">
            <a:alphaModFix/>
          </a:blip>
          <a:stretch>
            <a:fillRect/>
          </a:stretch>
        </p:blipFill>
        <p:spPr>
          <a:xfrm>
            <a:off x="2242430" y="3255250"/>
            <a:ext cx="1645920" cy="1645920"/>
          </a:xfrm>
          <a:prstGeom prst="rect">
            <a:avLst/>
          </a:prstGeom>
          <a:noFill/>
          <a:ln w="38100" cap="flat" cmpd="sng">
            <a:solidFill>
              <a:schemeClr val="lt1"/>
            </a:solidFill>
            <a:prstDash val="solid"/>
            <a:round/>
            <a:headEnd type="none" w="sm" len="sm"/>
            <a:tailEnd type="none" w="sm" len="sm"/>
          </a:ln>
        </p:spPr>
      </p:pic>
      <p:pic>
        <p:nvPicPr>
          <p:cNvPr id="402" name="Google Shape;402;p62"/>
          <p:cNvPicPr preferRelativeResize="0"/>
          <p:nvPr/>
        </p:nvPicPr>
        <p:blipFill>
          <a:blip r:embed="rId4">
            <a:alphaModFix/>
          </a:blip>
          <a:stretch>
            <a:fillRect/>
          </a:stretch>
        </p:blipFill>
        <p:spPr>
          <a:xfrm>
            <a:off x="3028724" y="1370775"/>
            <a:ext cx="1124713" cy="1124712"/>
          </a:xfrm>
          <a:prstGeom prst="rect">
            <a:avLst/>
          </a:prstGeom>
          <a:noFill/>
          <a:ln w="38100" cap="flat" cmpd="sng">
            <a:solidFill>
              <a:schemeClr val="lt1"/>
            </a:solidFill>
            <a:prstDash val="solid"/>
            <a:round/>
            <a:headEnd type="none" w="sm" len="sm"/>
            <a:tailEnd type="none" w="sm" len="sm"/>
          </a:ln>
        </p:spPr>
      </p:pic>
      <p:pic>
        <p:nvPicPr>
          <p:cNvPr id="403" name="Google Shape;403;p62"/>
          <p:cNvPicPr preferRelativeResize="0"/>
          <p:nvPr/>
        </p:nvPicPr>
        <p:blipFill>
          <a:blip r:embed="rId5">
            <a:alphaModFix/>
          </a:blip>
          <a:stretch>
            <a:fillRect/>
          </a:stretch>
        </p:blipFill>
        <p:spPr>
          <a:xfrm>
            <a:off x="4442000" y="3091050"/>
            <a:ext cx="1124712" cy="1124712"/>
          </a:xfrm>
          <a:prstGeom prst="rect">
            <a:avLst/>
          </a:prstGeom>
          <a:noFill/>
          <a:ln w="38100" cap="flat" cmpd="sng">
            <a:solidFill>
              <a:schemeClr val="lt1"/>
            </a:solidFill>
            <a:prstDash val="solid"/>
            <a:round/>
            <a:headEnd type="none" w="sm" len="sm"/>
            <a:tailEnd type="none" w="sm" len="sm"/>
          </a:ln>
        </p:spPr>
      </p:pic>
      <p:pic>
        <p:nvPicPr>
          <p:cNvPr id="404" name="Google Shape;404;p62"/>
          <p:cNvPicPr preferRelativeResize="0"/>
          <p:nvPr/>
        </p:nvPicPr>
        <p:blipFill>
          <a:blip r:embed="rId6">
            <a:alphaModFix/>
          </a:blip>
          <a:stretch>
            <a:fillRect/>
          </a:stretch>
        </p:blipFill>
        <p:spPr>
          <a:xfrm>
            <a:off x="6030012" y="1966350"/>
            <a:ext cx="1124712" cy="1124712"/>
          </a:xfrm>
          <a:prstGeom prst="rect">
            <a:avLst/>
          </a:prstGeom>
          <a:noFill/>
          <a:ln w="38100" cap="flat" cmpd="sng">
            <a:solidFill>
              <a:schemeClr val="lt2"/>
            </a:solidFill>
            <a:prstDash val="solid"/>
            <a:round/>
            <a:headEnd type="none" w="sm" len="sm"/>
            <a:tailEnd type="none" w="sm" len="sm"/>
          </a:ln>
        </p:spPr>
      </p:pic>
      <p:pic>
        <p:nvPicPr>
          <p:cNvPr id="405" name="Google Shape;405;p62"/>
          <p:cNvPicPr preferRelativeResize="0"/>
          <p:nvPr/>
        </p:nvPicPr>
        <p:blipFill>
          <a:blip r:embed="rId7">
            <a:alphaModFix/>
          </a:blip>
          <a:stretch>
            <a:fillRect/>
          </a:stretch>
        </p:blipFill>
        <p:spPr>
          <a:xfrm>
            <a:off x="4796137" y="351312"/>
            <a:ext cx="1124713" cy="1124713"/>
          </a:xfrm>
          <a:prstGeom prst="rect">
            <a:avLst/>
          </a:prstGeom>
          <a:noFill/>
          <a:ln w="38100" cap="flat" cmpd="sng">
            <a:solidFill>
              <a:schemeClr val="lt1"/>
            </a:solidFill>
            <a:prstDash val="solid"/>
            <a:round/>
            <a:headEnd type="none" w="sm" len="sm"/>
            <a:tailEnd type="none" w="sm" len="sm"/>
          </a:ln>
        </p:spPr>
      </p:pic>
      <p:pic>
        <p:nvPicPr>
          <p:cNvPr id="406" name="Google Shape;406;p62"/>
          <p:cNvPicPr preferRelativeResize="0"/>
          <p:nvPr/>
        </p:nvPicPr>
        <p:blipFill>
          <a:blip r:embed="rId8">
            <a:alphaModFix/>
          </a:blip>
          <a:stretch>
            <a:fillRect/>
          </a:stretch>
        </p:blipFill>
        <p:spPr>
          <a:xfrm>
            <a:off x="7154737" y="351312"/>
            <a:ext cx="1124712" cy="1124712"/>
          </a:xfrm>
          <a:prstGeom prst="rect">
            <a:avLst/>
          </a:prstGeom>
          <a:noFill/>
          <a:ln w="3810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animEffect transition="in" filter="fade">
                                      <p:cBhvr>
                                        <p:cTn id="7" dur="1000"/>
                                        <p:tgtEl>
                                          <p:spTgt spid="40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1"/>
                                        </p:tgtEl>
                                        <p:attrNameLst>
                                          <p:attrName>style.visibility</p:attrName>
                                        </p:attrNameLst>
                                      </p:cBhvr>
                                      <p:to>
                                        <p:strVal val="visible"/>
                                      </p:to>
                                    </p:set>
                                    <p:animEffect transition="in" filter="fade">
                                      <p:cBhvr>
                                        <p:cTn id="12" dur="1000"/>
                                        <p:tgtEl>
                                          <p:spTgt spid="40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2"/>
                                        </p:tgtEl>
                                        <p:attrNameLst>
                                          <p:attrName>style.visibility</p:attrName>
                                        </p:attrNameLst>
                                      </p:cBhvr>
                                      <p:to>
                                        <p:strVal val="visible"/>
                                      </p:to>
                                    </p:set>
                                    <p:animEffect transition="in" filter="fade">
                                      <p:cBhvr>
                                        <p:cTn id="17" dur="1000"/>
                                        <p:tgtEl>
                                          <p:spTgt spid="402"/>
                                        </p:tgtEl>
                                      </p:cBhvr>
                                    </p:animEffect>
                                  </p:childTnLst>
                                </p:cTn>
                              </p:par>
                              <p:par>
                                <p:cTn id="18" presetID="10" presetClass="entr" presetSubtype="0" fill="hold" nodeType="withEffect">
                                  <p:stCondLst>
                                    <p:cond delay="0"/>
                                  </p:stCondLst>
                                  <p:childTnLst>
                                    <p:set>
                                      <p:cBhvr>
                                        <p:cTn id="19" dur="1" fill="hold">
                                          <p:stCondLst>
                                            <p:cond delay="0"/>
                                          </p:stCondLst>
                                        </p:cTn>
                                        <p:tgtEl>
                                          <p:spTgt spid="403"/>
                                        </p:tgtEl>
                                        <p:attrNameLst>
                                          <p:attrName>style.visibility</p:attrName>
                                        </p:attrNameLst>
                                      </p:cBhvr>
                                      <p:to>
                                        <p:strVal val="visible"/>
                                      </p:to>
                                    </p:set>
                                    <p:animEffect transition="in" filter="fade">
                                      <p:cBhvr>
                                        <p:cTn id="20" dur="1000"/>
                                        <p:tgtEl>
                                          <p:spTgt spid="403"/>
                                        </p:tgtEl>
                                      </p:cBhvr>
                                    </p:animEffect>
                                  </p:childTnLst>
                                </p:cTn>
                              </p:par>
                              <p:par>
                                <p:cTn id="21" presetID="10" presetClass="entr" presetSubtype="0" fill="hold" nodeType="withEffect">
                                  <p:stCondLst>
                                    <p:cond delay="0"/>
                                  </p:stCondLst>
                                  <p:childTnLst>
                                    <p:set>
                                      <p:cBhvr>
                                        <p:cTn id="22" dur="1" fill="hold">
                                          <p:stCondLst>
                                            <p:cond delay="0"/>
                                          </p:stCondLst>
                                        </p:cTn>
                                        <p:tgtEl>
                                          <p:spTgt spid="404"/>
                                        </p:tgtEl>
                                        <p:attrNameLst>
                                          <p:attrName>style.visibility</p:attrName>
                                        </p:attrNameLst>
                                      </p:cBhvr>
                                      <p:to>
                                        <p:strVal val="visible"/>
                                      </p:to>
                                    </p:set>
                                    <p:animEffect transition="in" filter="fade">
                                      <p:cBhvr>
                                        <p:cTn id="23" dur="1000"/>
                                        <p:tgtEl>
                                          <p:spTgt spid="404"/>
                                        </p:tgtEl>
                                      </p:cBhvr>
                                    </p:animEffect>
                                  </p:childTnLst>
                                </p:cTn>
                              </p:par>
                              <p:par>
                                <p:cTn id="24" presetID="10" presetClass="entr" presetSubtype="0" fill="hold" nodeType="withEffect">
                                  <p:stCondLst>
                                    <p:cond delay="0"/>
                                  </p:stCondLst>
                                  <p:childTnLst>
                                    <p:set>
                                      <p:cBhvr>
                                        <p:cTn id="25" dur="1" fill="hold">
                                          <p:stCondLst>
                                            <p:cond delay="0"/>
                                          </p:stCondLst>
                                        </p:cTn>
                                        <p:tgtEl>
                                          <p:spTgt spid="405"/>
                                        </p:tgtEl>
                                        <p:attrNameLst>
                                          <p:attrName>style.visibility</p:attrName>
                                        </p:attrNameLst>
                                      </p:cBhvr>
                                      <p:to>
                                        <p:strVal val="visible"/>
                                      </p:to>
                                    </p:set>
                                    <p:animEffect transition="in" filter="fade">
                                      <p:cBhvr>
                                        <p:cTn id="26" dur="1000"/>
                                        <p:tgtEl>
                                          <p:spTgt spid="405"/>
                                        </p:tgtEl>
                                      </p:cBhvr>
                                    </p:animEffect>
                                  </p:childTnLst>
                                </p:cTn>
                              </p:par>
                              <p:par>
                                <p:cTn id="27" presetID="10" presetClass="entr" presetSubtype="0" fill="hold" nodeType="withEffect">
                                  <p:stCondLst>
                                    <p:cond delay="0"/>
                                  </p:stCondLst>
                                  <p:childTnLst>
                                    <p:set>
                                      <p:cBhvr>
                                        <p:cTn id="28" dur="1" fill="hold">
                                          <p:stCondLst>
                                            <p:cond delay="0"/>
                                          </p:stCondLst>
                                        </p:cTn>
                                        <p:tgtEl>
                                          <p:spTgt spid="406"/>
                                        </p:tgtEl>
                                        <p:attrNameLst>
                                          <p:attrName>style.visibility</p:attrName>
                                        </p:attrNameLst>
                                      </p:cBhvr>
                                      <p:to>
                                        <p:strVal val="visible"/>
                                      </p:to>
                                    </p:set>
                                    <p:animEffect transition="in" filter="fade">
                                      <p:cBhvr>
                                        <p:cTn id="29" dur="1000"/>
                                        <p:tgtEl>
                                          <p:spTgt spid="4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3"/>
          <p:cNvSpPr txBox="1">
            <a:spLocks noGrp="1"/>
          </p:cNvSpPr>
          <p:nvPr>
            <p:ph type="title"/>
          </p:nvPr>
        </p:nvSpPr>
        <p:spPr>
          <a:xfrm rot="-5400000">
            <a:off x="-1291700" y="1883450"/>
            <a:ext cx="4692900" cy="139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IS YOUR SONG NOT IN OUR DATABASE? NO WORRIES!</a:t>
            </a:r>
            <a:endParaRPr/>
          </a:p>
          <a:p>
            <a:pPr marL="0" lvl="0" indent="0" algn="ctr" rtl="0">
              <a:spcBef>
                <a:spcPts val="0"/>
              </a:spcBef>
              <a:spcAft>
                <a:spcPts val="0"/>
              </a:spcAft>
              <a:buNone/>
            </a:pPr>
            <a:endParaRPr/>
          </a:p>
        </p:txBody>
      </p:sp>
      <p:pic>
        <p:nvPicPr>
          <p:cNvPr id="412" name="Google Shape;412;p63"/>
          <p:cNvPicPr preferRelativeResize="0"/>
          <p:nvPr/>
        </p:nvPicPr>
        <p:blipFill rotWithShape="1">
          <a:blip r:embed="rId3">
            <a:alphaModFix/>
          </a:blip>
          <a:srcRect r="36447" b="15490"/>
          <a:stretch/>
        </p:blipFill>
        <p:spPr>
          <a:xfrm>
            <a:off x="3028725" y="1370775"/>
            <a:ext cx="1124710" cy="1124712"/>
          </a:xfrm>
          <a:prstGeom prst="rect">
            <a:avLst/>
          </a:prstGeom>
          <a:noFill/>
          <a:ln w="38100" cap="flat" cmpd="sng">
            <a:solidFill>
              <a:schemeClr val="lt1"/>
            </a:solidFill>
            <a:prstDash val="solid"/>
            <a:round/>
            <a:headEnd type="none" w="sm" len="sm"/>
            <a:tailEnd type="none" w="sm" len="sm"/>
          </a:ln>
        </p:spPr>
      </p:pic>
      <p:pic>
        <p:nvPicPr>
          <p:cNvPr id="413" name="Google Shape;413;p63"/>
          <p:cNvPicPr preferRelativeResize="0"/>
          <p:nvPr/>
        </p:nvPicPr>
        <p:blipFill>
          <a:blip r:embed="rId4">
            <a:alphaModFix/>
          </a:blip>
          <a:stretch>
            <a:fillRect/>
          </a:stretch>
        </p:blipFill>
        <p:spPr>
          <a:xfrm>
            <a:off x="4442000" y="3091050"/>
            <a:ext cx="1124712" cy="1124712"/>
          </a:xfrm>
          <a:prstGeom prst="rect">
            <a:avLst/>
          </a:prstGeom>
          <a:noFill/>
          <a:ln w="38100" cap="flat" cmpd="sng">
            <a:solidFill>
              <a:schemeClr val="lt1"/>
            </a:solidFill>
            <a:prstDash val="solid"/>
            <a:round/>
            <a:headEnd type="none" w="sm" len="sm"/>
            <a:tailEnd type="none" w="sm" len="sm"/>
          </a:ln>
        </p:spPr>
      </p:pic>
      <p:pic>
        <p:nvPicPr>
          <p:cNvPr id="414" name="Google Shape;414;p63"/>
          <p:cNvPicPr preferRelativeResize="0"/>
          <p:nvPr/>
        </p:nvPicPr>
        <p:blipFill>
          <a:blip r:embed="rId5">
            <a:alphaModFix/>
          </a:blip>
          <a:stretch>
            <a:fillRect/>
          </a:stretch>
        </p:blipFill>
        <p:spPr>
          <a:xfrm>
            <a:off x="4796137" y="351312"/>
            <a:ext cx="1124712" cy="1124712"/>
          </a:xfrm>
          <a:prstGeom prst="rect">
            <a:avLst/>
          </a:prstGeom>
          <a:noFill/>
          <a:ln w="38100" cap="flat" cmpd="sng">
            <a:solidFill>
              <a:schemeClr val="lt2"/>
            </a:solidFill>
            <a:prstDash val="solid"/>
            <a:round/>
            <a:headEnd type="none" w="sm" len="sm"/>
            <a:tailEnd type="none" w="sm" len="sm"/>
          </a:ln>
        </p:spPr>
      </p:pic>
      <p:pic>
        <p:nvPicPr>
          <p:cNvPr id="415" name="Google Shape;415;p63"/>
          <p:cNvPicPr preferRelativeResize="0"/>
          <p:nvPr/>
        </p:nvPicPr>
        <p:blipFill>
          <a:blip r:embed="rId6">
            <a:alphaModFix/>
          </a:blip>
          <a:stretch>
            <a:fillRect/>
          </a:stretch>
        </p:blipFill>
        <p:spPr>
          <a:xfrm>
            <a:off x="6030012" y="1966350"/>
            <a:ext cx="1124713" cy="1124713"/>
          </a:xfrm>
          <a:prstGeom prst="rect">
            <a:avLst/>
          </a:prstGeom>
          <a:noFill/>
          <a:ln w="38100" cap="flat" cmpd="sng">
            <a:solidFill>
              <a:schemeClr val="lt2"/>
            </a:solidFill>
            <a:prstDash val="solid"/>
            <a:round/>
            <a:headEnd type="none" w="sm" len="sm"/>
            <a:tailEnd type="none" w="sm" len="sm"/>
          </a:ln>
        </p:spPr>
      </p:pic>
      <p:pic>
        <p:nvPicPr>
          <p:cNvPr id="416" name="Google Shape;416;p63"/>
          <p:cNvPicPr preferRelativeResize="0"/>
          <p:nvPr/>
        </p:nvPicPr>
        <p:blipFill>
          <a:blip r:embed="rId7">
            <a:alphaModFix/>
          </a:blip>
          <a:stretch>
            <a:fillRect/>
          </a:stretch>
        </p:blipFill>
        <p:spPr>
          <a:xfrm>
            <a:off x="7154737" y="351312"/>
            <a:ext cx="1124712" cy="1124712"/>
          </a:xfrm>
          <a:prstGeom prst="rect">
            <a:avLst/>
          </a:prstGeom>
          <a:noFill/>
          <a:ln w="38100" cap="flat" cmpd="sng">
            <a:solidFill>
              <a:schemeClr val="lt1"/>
            </a:solidFill>
            <a:prstDash val="solid"/>
            <a:round/>
            <a:headEnd type="none" w="sm" len="sm"/>
            <a:tailEnd type="none" w="sm" len="sm"/>
          </a:ln>
        </p:spPr>
      </p:pic>
      <p:pic>
        <p:nvPicPr>
          <p:cNvPr id="417" name="Google Shape;417;p63"/>
          <p:cNvPicPr preferRelativeResize="0"/>
          <p:nvPr/>
        </p:nvPicPr>
        <p:blipFill>
          <a:blip r:embed="rId8">
            <a:alphaModFix/>
          </a:blip>
          <a:stretch>
            <a:fillRect/>
          </a:stretch>
        </p:blipFill>
        <p:spPr>
          <a:xfrm>
            <a:off x="2242425" y="3255250"/>
            <a:ext cx="1645920" cy="1645920"/>
          </a:xfrm>
          <a:prstGeom prst="rect">
            <a:avLst/>
          </a:prstGeom>
          <a:noFill/>
          <a:ln w="38100" cap="flat" cmpd="sng">
            <a:solidFill>
              <a:schemeClr val="lt1"/>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animEffect transition="in" filter="fade">
                                      <p:cBhvr>
                                        <p:cTn id="7" dur="1000"/>
                                        <p:tgtEl>
                                          <p:spTgt spid="4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
                                        </p:tgtEl>
                                        <p:attrNameLst>
                                          <p:attrName>style.visibility</p:attrName>
                                        </p:attrNameLst>
                                      </p:cBhvr>
                                      <p:to>
                                        <p:strVal val="visible"/>
                                      </p:to>
                                    </p:set>
                                    <p:animEffect transition="in" filter="fade">
                                      <p:cBhvr>
                                        <p:cTn id="12" dur="1000"/>
                                        <p:tgtEl>
                                          <p:spTgt spid="4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2"/>
                                        </p:tgtEl>
                                        <p:attrNameLst>
                                          <p:attrName>style.visibility</p:attrName>
                                        </p:attrNameLst>
                                      </p:cBhvr>
                                      <p:to>
                                        <p:strVal val="visible"/>
                                      </p:to>
                                    </p:set>
                                    <p:animEffect transition="in" filter="fade">
                                      <p:cBhvr>
                                        <p:cTn id="17" dur="1000"/>
                                        <p:tgtEl>
                                          <p:spTgt spid="412"/>
                                        </p:tgtEl>
                                      </p:cBhvr>
                                    </p:animEffect>
                                  </p:childTnLst>
                                </p:cTn>
                              </p:par>
                              <p:par>
                                <p:cTn id="18" presetID="10" presetClass="entr" presetSubtype="0" fill="hold" nodeType="withEffect">
                                  <p:stCondLst>
                                    <p:cond delay="0"/>
                                  </p:stCondLst>
                                  <p:childTnLst>
                                    <p:set>
                                      <p:cBhvr>
                                        <p:cTn id="19" dur="1" fill="hold">
                                          <p:stCondLst>
                                            <p:cond delay="0"/>
                                          </p:stCondLst>
                                        </p:cTn>
                                        <p:tgtEl>
                                          <p:spTgt spid="413"/>
                                        </p:tgtEl>
                                        <p:attrNameLst>
                                          <p:attrName>style.visibility</p:attrName>
                                        </p:attrNameLst>
                                      </p:cBhvr>
                                      <p:to>
                                        <p:strVal val="visible"/>
                                      </p:to>
                                    </p:set>
                                    <p:animEffect transition="in" filter="fade">
                                      <p:cBhvr>
                                        <p:cTn id="20" dur="1000"/>
                                        <p:tgtEl>
                                          <p:spTgt spid="413"/>
                                        </p:tgtEl>
                                      </p:cBhvr>
                                    </p:animEffect>
                                  </p:childTnLst>
                                </p:cTn>
                              </p:par>
                              <p:par>
                                <p:cTn id="21" presetID="10" presetClass="entr" presetSubtype="0" fill="hold" nodeType="withEffect">
                                  <p:stCondLst>
                                    <p:cond delay="0"/>
                                  </p:stCondLst>
                                  <p:childTnLst>
                                    <p:set>
                                      <p:cBhvr>
                                        <p:cTn id="22" dur="1" fill="hold">
                                          <p:stCondLst>
                                            <p:cond delay="0"/>
                                          </p:stCondLst>
                                        </p:cTn>
                                        <p:tgtEl>
                                          <p:spTgt spid="414"/>
                                        </p:tgtEl>
                                        <p:attrNameLst>
                                          <p:attrName>style.visibility</p:attrName>
                                        </p:attrNameLst>
                                      </p:cBhvr>
                                      <p:to>
                                        <p:strVal val="visible"/>
                                      </p:to>
                                    </p:set>
                                    <p:animEffect transition="in" filter="fade">
                                      <p:cBhvr>
                                        <p:cTn id="23" dur="1000"/>
                                        <p:tgtEl>
                                          <p:spTgt spid="414"/>
                                        </p:tgtEl>
                                      </p:cBhvr>
                                    </p:animEffect>
                                  </p:childTnLst>
                                </p:cTn>
                              </p:par>
                              <p:par>
                                <p:cTn id="24" presetID="10" presetClass="entr" presetSubtype="0" fill="hold" nodeType="withEffect">
                                  <p:stCondLst>
                                    <p:cond delay="0"/>
                                  </p:stCondLst>
                                  <p:childTnLst>
                                    <p:set>
                                      <p:cBhvr>
                                        <p:cTn id="25" dur="1" fill="hold">
                                          <p:stCondLst>
                                            <p:cond delay="0"/>
                                          </p:stCondLst>
                                        </p:cTn>
                                        <p:tgtEl>
                                          <p:spTgt spid="415"/>
                                        </p:tgtEl>
                                        <p:attrNameLst>
                                          <p:attrName>style.visibility</p:attrName>
                                        </p:attrNameLst>
                                      </p:cBhvr>
                                      <p:to>
                                        <p:strVal val="visible"/>
                                      </p:to>
                                    </p:set>
                                    <p:animEffect transition="in" filter="fade">
                                      <p:cBhvr>
                                        <p:cTn id="26" dur="1000"/>
                                        <p:tgtEl>
                                          <p:spTgt spid="415"/>
                                        </p:tgtEl>
                                      </p:cBhvr>
                                    </p:animEffect>
                                  </p:childTnLst>
                                </p:cTn>
                              </p:par>
                              <p:par>
                                <p:cTn id="27" presetID="10" presetClass="entr" presetSubtype="0" fill="hold" nodeType="withEffect">
                                  <p:stCondLst>
                                    <p:cond delay="0"/>
                                  </p:stCondLst>
                                  <p:childTnLst>
                                    <p:set>
                                      <p:cBhvr>
                                        <p:cTn id="28" dur="1" fill="hold">
                                          <p:stCondLst>
                                            <p:cond delay="0"/>
                                          </p:stCondLst>
                                        </p:cTn>
                                        <p:tgtEl>
                                          <p:spTgt spid="416"/>
                                        </p:tgtEl>
                                        <p:attrNameLst>
                                          <p:attrName>style.visibility</p:attrName>
                                        </p:attrNameLst>
                                      </p:cBhvr>
                                      <p:to>
                                        <p:strVal val="visible"/>
                                      </p:to>
                                    </p:set>
                                    <p:animEffect transition="in" filter="fade">
                                      <p:cBhvr>
                                        <p:cTn id="29" dur="10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64"/>
          <p:cNvSpPr/>
          <p:nvPr/>
        </p:nvSpPr>
        <p:spPr>
          <a:xfrm>
            <a:off x="792600" y="1684650"/>
            <a:ext cx="7558800" cy="3238200"/>
          </a:xfrm>
          <a:prstGeom prst="rect">
            <a:avLst/>
          </a:prstGeom>
          <a:solidFill>
            <a:schemeClr val="dk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4"/>
          <p:cNvSpPr txBox="1">
            <a:spLocks noGrp="1"/>
          </p:cNvSpPr>
          <p:nvPr>
            <p:ph type="title"/>
          </p:nvPr>
        </p:nvSpPr>
        <p:spPr>
          <a:xfrm>
            <a:off x="640349" y="692350"/>
            <a:ext cx="78633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WHAT SETS SOUNDGPT APART?</a:t>
            </a:r>
            <a:endParaRPr/>
          </a:p>
        </p:txBody>
      </p:sp>
      <p:graphicFrame>
        <p:nvGraphicFramePr>
          <p:cNvPr id="424" name="Google Shape;424;p64"/>
          <p:cNvGraphicFramePr/>
          <p:nvPr/>
        </p:nvGraphicFramePr>
        <p:xfrm>
          <a:off x="1142100" y="1994450"/>
          <a:ext cx="3000000" cy="3000000"/>
        </p:xfrm>
        <a:graphic>
          <a:graphicData uri="http://schemas.openxmlformats.org/drawingml/2006/table">
            <a:tbl>
              <a:tblPr>
                <a:noFill/>
                <a:tableStyleId>{81E92459-04A4-450D-96B2-109727E014BF}</a:tableStyleId>
              </a:tblPr>
              <a:tblGrid>
                <a:gridCol w="1714950">
                  <a:extLst>
                    <a:ext uri="{9D8B030D-6E8A-4147-A177-3AD203B41FA5}">
                      <a16:colId xmlns:a16="http://schemas.microsoft.com/office/drawing/2014/main" val="20000"/>
                    </a:ext>
                  </a:extLst>
                </a:gridCol>
                <a:gridCol w="1714950">
                  <a:extLst>
                    <a:ext uri="{9D8B030D-6E8A-4147-A177-3AD203B41FA5}">
                      <a16:colId xmlns:a16="http://schemas.microsoft.com/office/drawing/2014/main" val="20001"/>
                    </a:ext>
                  </a:extLst>
                </a:gridCol>
                <a:gridCol w="1714950">
                  <a:extLst>
                    <a:ext uri="{9D8B030D-6E8A-4147-A177-3AD203B41FA5}">
                      <a16:colId xmlns:a16="http://schemas.microsoft.com/office/drawing/2014/main" val="20002"/>
                    </a:ext>
                  </a:extLst>
                </a:gridCol>
                <a:gridCol w="1714950">
                  <a:extLst>
                    <a:ext uri="{9D8B030D-6E8A-4147-A177-3AD203B41FA5}">
                      <a16:colId xmlns:a16="http://schemas.microsoft.com/office/drawing/2014/main" val="20003"/>
                    </a:ext>
                  </a:extLst>
                </a:gridCol>
              </a:tblGrid>
              <a:tr h="609575">
                <a:tc>
                  <a:txBody>
                    <a:bodyPr/>
                    <a:lstStyle/>
                    <a:p>
                      <a:pPr marL="0" lvl="0" indent="0" algn="ctr" rtl="0">
                        <a:spcBef>
                          <a:spcPts val="0"/>
                        </a:spcBef>
                        <a:spcAft>
                          <a:spcPts val="0"/>
                        </a:spcAft>
                        <a:buClr>
                          <a:schemeClr val="dk1"/>
                        </a:buClr>
                        <a:buSzPts val="1100"/>
                        <a:buFont typeface="Arial"/>
                        <a:buNone/>
                      </a:pPr>
                      <a:endParaRPr sz="2600">
                        <a:solidFill>
                          <a:schemeClr val="dk1"/>
                        </a:solidFill>
                      </a:endParaRPr>
                    </a:p>
                  </a:txBody>
                  <a:tcPr marL="91425" marR="91425" marT="91425" marB="91425" anchor="ctr">
                    <a:lnL w="19050" cap="flat" cmpd="sng">
                      <a:solidFill>
                        <a:schemeClr val="lt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Rubik"/>
                          <a:ea typeface="Rubik"/>
                          <a:cs typeface="Rubik"/>
                          <a:sym typeface="Rubik"/>
                        </a:rPr>
                        <a:t>SoundGPT</a:t>
                      </a:r>
                      <a:endParaRPr sz="4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Rubik"/>
                          <a:ea typeface="Rubik"/>
                          <a:cs typeface="Rubik"/>
                          <a:sym typeface="Rubik"/>
                        </a:rPr>
                        <a:t>SpotiFind</a:t>
                      </a:r>
                      <a:endParaRPr sz="18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dk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Clr>
                          <a:schemeClr val="dk1"/>
                        </a:buClr>
                        <a:buSzPts val="1100"/>
                        <a:buFont typeface="Arial"/>
                        <a:buNone/>
                      </a:pPr>
                      <a:r>
                        <a:rPr lang="en" sz="1800" b="1">
                          <a:solidFill>
                            <a:schemeClr val="dk1"/>
                          </a:solidFill>
                          <a:latin typeface="Rubik"/>
                          <a:ea typeface="Rubik"/>
                          <a:cs typeface="Rubik"/>
                          <a:sym typeface="Rubik"/>
                        </a:rPr>
                        <a:t>AppleQuest</a:t>
                      </a:r>
                      <a:endParaRPr sz="1800">
                        <a:solidFill>
                          <a:schemeClr val="dk1"/>
                        </a:solidFill>
                      </a:endParaRPr>
                    </a:p>
                  </a:txBody>
                  <a:tcPr marL="91425" marR="91425" marT="91425" marB="91425" anchor="ctr">
                    <a:lnL w="19050" cap="flat" cmpd="sng">
                      <a:solidFill>
                        <a:schemeClr val="dk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637500">
                <a:tc>
                  <a:txBody>
                    <a:bodyPr/>
                    <a:lstStyle/>
                    <a:p>
                      <a:pPr marL="0" lvl="0" indent="0" algn="ctr" rtl="0">
                        <a:spcBef>
                          <a:spcPts val="0"/>
                        </a:spcBef>
                        <a:spcAft>
                          <a:spcPts val="0"/>
                        </a:spcAft>
                        <a:buClr>
                          <a:schemeClr val="dk1"/>
                        </a:buClr>
                        <a:buSzPts val="1100"/>
                        <a:buFont typeface="Arial"/>
                        <a:buNone/>
                      </a:pPr>
                      <a:r>
                        <a:rPr lang="en" sz="1300" b="1">
                          <a:solidFill>
                            <a:schemeClr val="lt1"/>
                          </a:solidFill>
                          <a:latin typeface="Rubik"/>
                          <a:ea typeface="Rubik"/>
                          <a:cs typeface="Rubik"/>
                          <a:sym typeface="Rubik"/>
                        </a:rPr>
                        <a:t>INTERACTIVE INTERFACE</a:t>
                      </a:r>
                      <a:endParaRPr sz="1100">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685750">
                <a:tc>
                  <a:txBody>
                    <a:bodyPr/>
                    <a:lstStyle/>
                    <a:p>
                      <a:pPr marL="0" lvl="0" indent="0" algn="ctr" rtl="0">
                        <a:spcBef>
                          <a:spcPts val="0"/>
                        </a:spcBef>
                        <a:spcAft>
                          <a:spcPts val="0"/>
                        </a:spcAft>
                        <a:buClr>
                          <a:schemeClr val="dk1"/>
                        </a:buClr>
                        <a:buSzPts val="1100"/>
                        <a:buFont typeface="Arial"/>
                        <a:buNone/>
                      </a:pPr>
                      <a:r>
                        <a:rPr lang="en" sz="1300" b="1">
                          <a:solidFill>
                            <a:schemeClr val="lt1"/>
                          </a:solidFill>
                          <a:latin typeface="Rubik"/>
                          <a:ea typeface="Rubik"/>
                          <a:cs typeface="Rubik"/>
                          <a:sym typeface="Rubik"/>
                        </a:rPr>
                        <a:t>INDEPENDENT</a:t>
                      </a:r>
                      <a:r>
                        <a:rPr lang="en" sz="1100">
                          <a:solidFill>
                            <a:schemeClr val="lt1"/>
                          </a:solidFill>
                          <a:latin typeface="Montserrat"/>
                          <a:ea typeface="Montserrat"/>
                          <a:cs typeface="Montserrat"/>
                          <a:sym typeface="Montserrat"/>
                        </a:rPr>
                        <a:t> </a:t>
                      </a:r>
                      <a:endParaRPr sz="1300" b="1">
                        <a:solidFill>
                          <a:schemeClr val="lt1"/>
                        </a:solidFill>
                        <a:latin typeface="Rubik"/>
                        <a:ea typeface="Rubik"/>
                        <a:cs typeface="Rubik"/>
                        <a:sym typeface="Rubi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endParaRPr>
                        <a:solidFill>
                          <a:schemeClr val="dk1"/>
                        </a:solidFill>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685750">
                <a:tc>
                  <a:txBody>
                    <a:bodyPr/>
                    <a:lstStyle/>
                    <a:p>
                      <a:pPr marL="0" lvl="0" indent="0" algn="ctr" rtl="0">
                        <a:spcBef>
                          <a:spcPts val="0"/>
                        </a:spcBef>
                        <a:spcAft>
                          <a:spcPts val="0"/>
                        </a:spcAft>
                        <a:buNone/>
                      </a:pPr>
                      <a:r>
                        <a:rPr lang="en" sz="1300" b="1">
                          <a:solidFill>
                            <a:schemeClr val="lt1"/>
                          </a:solidFill>
                          <a:latin typeface="Rubik"/>
                          <a:ea typeface="Rubik"/>
                          <a:cs typeface="Rubik"/>
                          <a:sym typeface="Rubik"/>
                        </a:rPr>
                        <a:t>CARBON NEUTRAL</a:t>
                      </a:r>
                      <a:endParaRPr sz="1300" b="1">
                        <a:solidFill>
                          <a:schemeClr val="lt1"/>
                        </a:solidFill>
                        <a:latin typeface="Rubik"/>
                        <a:ea typeface="Rubik"/>
                        <a:cs typeface="Rubik"/>
                        <a:sym typeface="Rubik"/>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highlight>
                          <a:schemeClr val="lt1"/>
                        </a:highlight>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sz="1300" b="1">
                        <a:solidFill>
                          <a:schemeClr val="dk1"/>
                        </a:solidFill>
                        <a:highlight>
                          <a:schemeClr val="lt1"/>
                        </a:highlight>
                        <a:latin typeface="Rubik"/>
                        <a:ea typeface="Rubik"/>
                        <a:cs typeface="Rubik"/>
                        <a:sym typeface="Rubik"/>
                      </a:endParaRPr>
                    </a:p>
                    <a:p>
                      <a:pPr marL="0" lvl="0" indent="0" algn="ctr" rtl="0">
                        <a:spcBef>
                          <a:spcPts val="0"/>
                        </a:spcBef>
                        <a:spcAft>
                          <a:spcPts val="0"/>
                        </a:spcAft>
                        <a:buNone/>
                      </a:pPr>
                      <a:r>
                        <a:rPr lang="en">
                          <a:solidFill>
                            <a:schemeClr val="dk1"/>
                          </a:solidFill>
                        </a:rPr>
                        <a:t>d</a:t>
                      </a:r>
                      <a:endParaRPr>
                        <a:solidFill>
                          <a:schemeClr val="dk1"/>
                        </a:solidFill>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sz="1300" b="1">
                        <a:solidFill>
                          <a:schemeClr val="dk1"/>
                        </a:solidFill>
                        <a:highlight>
                          <a:schemeClr val="lt1"/>
                        </a:highlight>
                        <a:latin typeface="Rubik"/>
                        <a:ea typeface="Rubik"/>
                        <a:cs typeface="Rubik"/>
                        <a:sym typeface="Rubik"/>
                      </a:endParaRPr>
                    </a:p>
                    <a:p>
                      <a:pPr marL="0" lvl="0" indent="0" algn="ctr" rtl="0">
                        <a:spcBef>
                          <a:spcPts val="0"/>
                        </a:spcBef>
                        <a:spcAft>
                          <a:spcPts val="0"/>
                        </a:spcAft>
                        <a:buNone/>
                      </a:pPr>
                      <a:endParaRPr sz="1300" b="1">
                        <a:solidFill>
                          <a:schemeClr val="dk1"/>
                        </a:solidFill>
                        <a:highlight>
                          <a:schemeClr val="lt1"/>
                        </a:highlight>
                        <a:latin typeface="Rubik"/>
                        <a:ea typeface="Rubik"/>
                        <a:cs typeface="Rubik"/>
                        <a:sym typeface="Rubik"/>
                      </a:endParaRPr>
                    </a:p>
                  </a:txBody>
                  <a:tcPr marL="91425" marR="91425" marT="91425" marB="91425">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425" name="Google Shape;425;p64"/>
          <p:cNvGrpSpPr/>
          <p:nvPr/>
        </p:nvGrpSpPr>
        <p:grpSpPr>
          <a:xfrm>
            <a:off x="1729208" y="204099"/>
            <a:ext cx="339253" cy="339253"/>
            <a:chOff x="1492675" y="4992125"/>
            <a:chExt cx="481825" cy="481825"/>
          </a:xfrm>
        </p:grpSpPr>
        <p:sp>
          <p:nvSpPr>
            <p:cNvPr id="426" name="Google Shape;426;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 name="Google Shape;427;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8" name="Google Shape;428;p64"/>
          <p:cNvGrpSpPr/>
          <p:nvPr/>
        </p:nvGrpSpPr>
        <p:grpSpPr>
          <a:xfrm>
            <a:off x="7006387" y="2762517"/>
            <a:ext cx="339253" cy="339253"/>
            <a:chOff x="2085525" y="4992125"/>
            <a:chExt cx="481825" cy="481825"/>
          </a:xfrm>
        </p:grpSpPr>
        <p:sp>
          <p:nvSpPr>
            <p:cNvPr id="429" name="Google Shape;429;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 name="Google Shape;430;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1" name="Google Shape;431;p64"/>
          <p:cNvGrpSpPr/>
          <p:nvPr/>
        </p:nvGrpSpPr>
        <p:grpSpPr>
          <a:xfrm>
            <a:off x="3537783" y="2762530"/>
            <a:ext cx="339253" cy="339253"/>
            <a:chOff x="1492675" y="4992125"/>
            <a:chExt cx="481825" cy="481825"/>
          </a:xfrm>
        </p:grpSpPr>
        <p:sp>
          <p:nvSpPr>
            <p:cNvPr id="432" name="Google Shape;432;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 name="Google Shape;433;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4" name="Google Shape;434;p64"/>
          <p:cNvGrpSpPr/>
          <p:nvPr/>
        </p:nvGrpSpPr>
        <p:grpSpPr>
          <a:xfrm>
            <a:off x="5272075" y="3415392"/>
            <a:ext cx="339253" cy="339253"/>
            <a:chOff x="2085525" y="4992125"/>
            <a:chExt cx="481825" cy="481825"/>
          </a:xfrm>
        </p:grpSpPr>
        <p:sp>
          <p:nvSpPr>
            <p:cNvPr id="435" name="Google Shape;435;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 name="Google Shape;436;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7" name="Google Shape;437;p64"/>
          <p:cNvGrpSpPr/>
          <p:nvPr/>
        </p:nvGrpSpPr>
        <p:grpSpPr>
          <a:xfrm>
            <a:off x="7006387" y="3415392"/>
            <a:ext cx="339253" cy="339253"/>
            <a:chOff x="2085525" y="4992125"/>
            <a:chExt cx="481825" cy="481825"/>
          </a:xfrm>
        </p:grpSpPr>
        <p:sp>
          <p:nvSpPr>
            <p:cNvPr id="438" name="Google Shape;438;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 name="Google Shape;439;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 name="Google Shape;440;p64"/>
          <p:cNvGrpSpPr/>
          <p:nvPr/>
        </p:nvGrpSpPr>
        <p:grpSpPr>
          <a:xfrm>
            <a:off x="3537783" y="3415405"/>
            <a:ext cx="339253" cy="339253"/>
            <a:chOff x="1492675" y="4992125"/>
            <a:chExt cx="481825" cy="481825"/>
          </a:xfrm>
        </p:grpSpPr>
        <p:sp>
          <p:nvSpPr>
            <p:cNvPr id="441" name="Google Shape;441;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 name="Google Shape;442;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 name="Google Shape;443;p64"/>
          <p:cNvGrpSpPr/>
          <p:nvPr/>
        </p:nvGrpSpPr>
        <p:grpSpPr>
          <a:xfrm>
            <a:off x="5272070" y="2762530"/>
            <a:ext cx="339253" cy="339253"/>
            <a:chOff x="1492675" y="4992125"/>
            <a:chExt cx="481825" cy="481825"/>
          </a:xfrm>
        </p:grpSpPr>
        <p:sp>
          <p:nvSpPr>
            <p:cNvPr id="444" name="Google Shape;444;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 name="Google Shape;445;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6" name="Google Shape;446;p64"/>
          <p:cNvGrpSpPr/>
          <p:nvPr/>
        </p:nvGrpSpPr>
        <p:grpSpPr>
          <a:xfrm>
            <a:off x="3537783" y="4068280"/>
            <a:ext cx="339253" cy="339253"/>
            <a:chOff x="1492675" y="4992125"/>
            <a:chExt cx="481825" cy="481825"/>
          </a:xfrm>
        </p:grpSpPr>
        <p:sp>
          <p:nvSpPr>
            <p:cNvPr id="447" name="Google Shape;447;p64"/>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8" name="Google Shape;448;p64"/>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9" name="Google Shape;449;p64"/>
          <p:cNvGrpSpPr/>
          <p:nvPr/>
        </p:nvGrpSpPr>
        <p:grpSpPr>
          <a:xfrm>
            <a:off x="5272075" y="4068267"/>
            <a:ext cx="339253" cy="339253"/>
            <a:chOff x="2085525" y="4992125"/>
            <a:chExt cx="481825" cy="481825"/>
          </a:xfrm>
        </p:grpSpPr>
        <p:sp>
          <p:nvSpPr>
            <p:cNvPr id="450" name="Google Shape;450;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1" name="Google Shape;451;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52" name="Google Shape;452;p64"/>
          <p:cNvGrpSpPr/>
          <p:nvPr/>
        </p:nvGrpSpPr>
        <p:grpSpPr>
          <a:xfrm>
            <a:off x="7006387" y="4068267"/>
            <a:ext cx="339253" cy="339253"/>
            <a:chOff x="2085525" y="4992125"/>
            <a:chExt cx="481825" cy="481825"/>
          </a:xfrm>
        </p:grpSpPr>
        <p:sp>
          <p:nvSpPr>
            <p:cNvPr id="453" name="Google Shape;453;p64"/>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 name="Google Shape;454;p64"/>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 calcmode="lin" valueType="num">
                                      <p:cBhvr additive="base">
                                        <p:cTn id="7" dur="1000"/>
                                        <p:tgtEl>
                                          <p:spTgt spid="42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22"/>
                                        </p:tgtEl>
                                        <p:attrNameLst>
                                          <p:attrName>style.visibility</p:attrName>
                                        </p:attrNameLst>
                                      </p:cBhvr>
                                      <p:to>
                                        <p:strVal val="visible"/>
                                      </p:to>
                                    </p:set>
                                    <p:anim calcmode="lin" valueType="num">
                                      <p:cBhvr additive="base">
                                        <p:cTn id="12" dur="1000"/>
                                        <p:tgtEl>
                                          <p:spTgt spid="422"/>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424"/>
                                        </p:tgtEl>
                                        <p:attrNameLst>
                                          <p:attrName>style.visibility</p:attrName>
                                        </p:attrNameLst>
                                      </p:cBhvr>
                                      <p:to>
                                        <p:strVal val="visible"/>
                                      </p:to>
                                    </p:set>
                                    <p:animEffect transition="in" filter="fade">
                                      <p:cBhvr>
                                        <p:cTn id="15" dur="1000"/>
                                        <p:tgtEl>
                                          <p:spTgt spid="4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28"/>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431"/>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434"/>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37"/>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40"/>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4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46"/>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4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52"/>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458"/>
        <p:cNvGrpSpPr/>
        <p:nvPr/>
      </p:nvGrpSpPr>
      <p:grpSpPr>
        <a:xfrm>
          <a:off x="0" y="0"/>
          <a:ext cx="0" cy="0"/>
          <a:chOff x="0" y="0"/>
          <a:chExt cx="0" cy="0"/>
        </a:xfrm>
      </p:grpSpPr>
      <p:sp>
        <p:nvSpPr>
          <p:cNvPr id="459" name="Google Shape;459;p65"/>
          <p:cNvSpPr txBox="1">
            <a:spLocks noGrp="1"/>
          </p:cNvSpPr>
          <p:nvPr>
            <p:ph type="title"/>
          </p:nvPr>
        </p:nvSpPr>
        <p:spPr>
          <a:xfrm>
            <a:off x="1558525" y="2592202"/>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Tom Holland</a:t>
            </a:r>
            <a:endParaRPr/>
          </a:p>
        </p:txBody>
      </p:sp>
      <p:sp>
        <p:nvSpPr>
          <p:cNvPr id="460" name="Google Shape;460;p65"/>
          <p:cNvSpPr txBox="1">
            <a:spLocks noGrp="1"/>
          </p:cNvSpPr>
          <p:nvPr>
            <p:ph type="subTitle" idx="1"/>
          </p:nvPr>
        </p:nvSpPr>
        <p:spPr>
          <a:xfrm>
            <a:off x="1558525" y="2936306"/>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"When I'm swinging through the city as Spider-Man, I need the perfect music to match the adrenaline rush. SoundGPT nails it every time! It's like having my personal DJ, and the recommendations are always spot on. Trust me, you won't want to save the world without SoundGPT in your ear!"</a:t>
            </a:r>
            <a:endParaRPr sz="1100"/>
          </a:p>
          <a:p>
            <a:pPr marL="0" lvl="0" indent="0" algn="l" rtl="0">
              <a:spcBef>
                <a:spcPts val="0"/>
              </a:spcBef>
              <a:spcAft>
                <a:spcPts val="0"/>
              </a:spcAft>
              <a:buNone/>
            </a:pPr>
            <a:endParaRPr/>
          </a:p>
        </p:txBody>
      </p:sp>
      <p:sp>
        <p:nvSpPr>
          <p:cNvPr id="461" name="Google Shape;461;p65"/>
          <p:cNvSpPr txBox="1">
            <a:spLocks noGrp="1"/>
          </p:cNvSpPr>
          <p:nvPr>
            <p:ph type="subTitle" idx="2"/>
          </p:nvPr>
        </p:nvSpPr>
        <p:spPr>
          <a:xfrm>
            <a:off x="5134975" y="1251428"/>
            <a:ext cx="2675700" cy="38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Beyonce</a:t>
            </a:r>
            <a:endParaRPr/>
          </a:p>
        </p:txBody>
      </p:sp>
      <p:sp>
        <p:nvSpPr>
          <p:cNvPr id="462" name="Google Shape;462;p65"/>
          <p:cNvSpPr txBox="1">
            <a:spLocks noGrp="1"/>
          </p:cNvSpPr>
          <p:nvPr>
            <p:ph type="subTitle" idx="3"/>
          </p:nvPr>
        </p:nvSpPr>
        <p:spPr>
          <a:xfrm>
            <a:off x="5134975" y="1586010"/>
            <a:ext cx="2675700" cy="12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"SoundGPT is my creative muse. Its impeccable recommendations inspire me to explore new rhythms and genres, shaping my music into an ever-evolving symphony of self-expression. It's my secret weapon and an essential part of my journey as an artist." </a:t>
            </a:r>
            <a:endParaRPr sz="1100"/>
          </a:p>
        </p:txBody>
      </p:sp>
      <p:sp>
        <p:nvSpPr>
          <p:cNvPr id="463" name="Google Shape;463;p65"/>
          <p:cNvSpPr/>
          <p:nvPr/>
        </p:nvSpPr>
        <p:spPr>
          <a:xfrm>
            <a:off x="1654450" y="2034350"/>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5"/>
          <p:cNvSpPr/>
          <p:nvPr/>
        </p:nvSpPr>
        <p:spPr>
          <a:xfrm>
            <a:off x="5231575" y="664194"/>
            <a:ext cx="488700" cy="488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65"/>
          <p:cNvGrpSpPr/>
          <p:nvPr/>
        </p:nvGrpSpPr>
        <p:grpSpPr>
          <a:xfrm>
            <a:off x="5306308" y="738912"/>
            <a:ext cx="339253" cy="339253"/>
            <a:chOff x="1492675" y="4992125"/>
            <a:chExt cx="481825" cy="481825"/>
          </a:xfrm>
        </p:grpSpPr>
        <p:sp>
          <p:nvSpPr>
            <p:cNvPr id="466" name="Google Shape;466;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67" name="Google Shape;467;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8" name="Google Shape;468;p65"/>
          <p:cNvSpPr/>
          <p:nvPr/>
        </p:nvSpPr>
        <p:spPr>
          <a:xfrm>
            <a:off x="304621" y="1105079"/>
            <a:ext cx="5616372" cy="4578515"/>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rgbClr val="FFFFFF"/>
          </a:solidFill>
          <a:ln w="19050"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9" name="Google Shape;469;p65"/>
          <p:cNvSpPr/>
          <p:nvPr/>
        </p:nvSpPr>
        <p:spPr>
          <a:xfrm rot="1387987">
            <a:off x="3909929" y="-409139"/>
            <a:ext cx="5616357" cy="4578502"/>
          </a:xfrm>
          <a:custGeom>
            <a:avLst/>
            <a:gdLst/>
            <a:ahLst/>
            <a:cxnLst/>
            <a:rect l="l" t="t" r="r" b="b"/>
            <a:pathLst>
              <a:path w="65831" h="53666" extrusionOk="0">
                <a:moveTo>
                  <a:pt x="35472" y="3845"/>
                </a:moveTo>
                <a:cubicBezTo>
                  <a:pt x="35688" y="3845"/>
                  <a:pt x="35906" y="3858"/>
                  <a:pt x="36124" y="3887"/>
                </a:cubicBezTo>
                <a:cubicBezTo>
                  <a:pt x="38017" y="4149"/>
                  <a:pt x="39517" y="5530"/>
                  <a:pt x="40482" y="6554"/>
                </a:cubicBezTo>
                <a:cubicBezTo>
                  <a:pt x="42673" y="8852"/>
                  <a:pt x="43887" y="11436"/>
                  <a:pt x="45185" y="14174"/>
                </a:cubicBezTo>
                <a:cubicBezTo>
                  <a:pt x="45721" y="15305"/>
                  <a:pt x="46268" y="16472"/>
                  <a:pt x="46899" y="17603"/>
                </a:cubicBezTo>
                <a:cubicBezTo>
                  <a:pt x="47340" y="18401"/>
                  <a:pt x="47804" y="19210"/>
                  <a:pt x="48245" y="19984"/>
                </a:cubicBezTo>
                <a:cubicBezTo>
                  <a:pt x="50352" y="23592"/>
                  <a:pt x="52329" y="27021"/>
                  <a:pt x="52590" y="31331"/>
                </a:cubicBezTo>
                <a:cubicBezTo>
                  <a:pt x="52960" y="36677"/>
                  <a:pt x="50424" y="42178"/>
                  <a:pt x="46030" y="45714"/>
                </a:cubicBezTo>
                <a:cubicBezTo>
                  <a:pt x="42530" y="48524"/>
                  <a:pt x="37993" y="50059"/>
                  <a:pt x="33279" y="50059"/>
                </a:cubicBezTo>
                <a:cubicBezTo>
                  <a:pt x="32397" y="50059"/>
                  <a:pt x="31516" y="50000"/>
                  <a:pt x="30623" y="49893"/>
                </a:cubicBezTo>
                <a:cubicBezTo>
                  <a:pt x="25420" y="49274"/>
                  <a:pt x="20289" y="46750"/>
                  <a:pt x="16157" y="42844"/>
                </a:cubicBezTo>
                <a:cubicBezTo>
                  <a:pt x="10133" y="37105"/>
                  <a:pt x="6906" y="28926"/>
                  <a:pt x="7513" y="20949"/>
                </a:cubicBezTo>
                <a:cubicBezTo>
                  <a:pt x="7906" y="15889"/>
                  <a:pt x="9942" y="11686"/>
                  <a:pt x="13133" y="9423"/>
                </a:cubicBezTo>
                <a:cubicBezTo>
                  <a:pt x="16110" y="7304"/>
                  <a:pt x="19836" y="6899"/>
                  <a:pt x="23444" y="6495"/>
                </a:cubicBezTo>
                <a:cubicBezTo>
                  <a:pt x="25837" y="6233"/>
                  <a:pt x="28314" y="5959"/>
                  <a:pt x="30576" y="5197"/>
                </a:cubicBezTo>
                <a:cubicBezTo>
                  <a:pt x="30957" y="5066"/>
                  <a:pt x="31326" y="4935"/>
                  <a:pt x="31719" y="4780"/>
                </a:cubicBezTo>
                <a:cubicBezTo>
                  <a:pt x="32932" y="4321"/>
                  <a:pt x="34181" y="3845"/>
                  <a:pt x="35472" y="3845"/>
                </a:cubicBezTo>
                <a:close/>
                <a:moveTo>
                  <a:pt x="38924" y="0"/>
                </a:moveTo>
                <a:cubicBezTo>
                  <a:pt x="37436" y="0"/>
                  <a:pt x="35889" y="700"/>
                  <a:pt x="34374" y="1387"/>
                </a:cubicBezTo>
                <a:cubicBezTo>
                  <a:pt x="34172" y="1482"/>
                  <a:pt x="33957" y="1589"/>
                  <a:pt x="33755" y="1673"/>
                </a:cubicBezTo>
                <a:cubicBezTo>
                  <a:pt x="30348" y="3196"/>
                  <a:pt x="26651" y="3966"/>
                  <a:pt x="22952" y="3966"/>
                </a:cubicBezTo>
                <a:cubicBezTo>
                  <a:pt x="20755" y="3966"/>
                  <a:pt x="18557" y="3695"/>
                  <a:pt x="16419" y="3149"/>
                </a:cubicBezTo>
                <a:lnTo>
                  <a:pt x="15907" y="3006"/>
                </a:lnTo>
                <a:cubicBezTo>
                  <a:pt x="14586" y="2673"/>
                  <a:pt x="13157" y="2292"/>
                  <a:pt x="11847" y="2292"/>
                </a:cubicBezTo>
                <a:cubicBezTo>
                  <a:pt x="10788" y="2292"/>
                  <a:pt x="9811" y="2530"/>
                  <a:pt x="9002" y="3220"/>
                </a:cubicBezTo>
                <a:cubicBezTo>
                  <a:pt x="7632" y="4399"/>
                  <a:pt x="7466" y="6280"/>
                  <a:pt x="7323" y="8269"/>
                </a:cubicBezTo>
                <a:cubicBezTo>
                  <a:pt x="7263" y="8995"/>
                  <a:pt x="7204" y="9733"/>
                  <a:pt x="7085" y="10436"/>
                </a:cubicBezTo>
                <a:cubicBezTo>
                  <a:pt x="6609" y="13091"/>
                  <a:pt x="5049" y="15412"/>
                  <a:pt x="3537" y="17675"/>
                </a:cubicBezTo>
                <a:cubicBezTo>
                  <a:pt x="1727" y="20401"/>
                  <a:pt x="1" y="22973"/>
                  <a:pt x="24" y="26068"/>
                </a:cubicBezTo>
                <a:cubicBezTo>
                  <a:pt x="72" y="29914"/>
                  <a:pt x="2918" y="33129"/>
                  <a:pt x="5835" y="36082"/>
                </a:cubicBezTo>
                <a:cubicBezTo>
                  <a:pt x="9454" y="39761"/>
                  <a:pt x="13205" y="43559"/>
                  <a:pt x="17396" y="46690"/>
                </a:cubicBezTo>
                <a:cubicBezTo>
                  <a:pt x="22491" y="50512"/>
                  <a:pt x="26909" y="52655"/>
                  <a:pt x="30897" y="53250"/>
                </a:cubicBezTo>
                <a:cubicBezTo>
                  <a:pt x="32701" y="53527"/>
                  <a:pt x="34642" y="53666"/>
                  <a:pt x="36739" y="53666"/>
                </a:cubicBezTo>
                <a:cubicBezTo>
                  <a:pt x="39777" y="53666"/>
                  <a:pt x="43145" y="53376"/>
                  <a:pt x="46899" y="52798"/>
                </a:cubicBezTo>
                <a:cubicBezTo>
                  <a:pt x="50043" y="52322"/>
                  <a:pt x="53150" y="51583"/>
                  <a:pt x="56174" y="50655"/>
                </a:cubicBezTo>
                <a:cubicBezTo>
                  <a:pt x="58270" y="50000"/>
                  <a:pt x="60472" y="49178"/>
                  <a:pt x="62318" y="47750"/>
                </a:cubicBezTo>
                <a:cubicBezTo>
                  <a:pt x="64282" y="46214"/>
                  <a:pt x="65485" y="44166"/>
                  <a:pt x="65616" y="42106"/>
                </a:cubicBezTo>
                <a:cubicBezTo>
                  <a:pt x="65830" y="38415"/>
                  <a:pt x="62806" y="35415"/>
                  <a:pt x="60163" y="32760"/>
                </a:cubicBezTo>
                <a:lnTo>
                  <a:pt x="59806" y="32403"/>
                </a:lnTo>
                <a:cubicBezTo>
                  <a:pt x="52495" y="25104"/>
                  <a:pt x="47078" y="15996"/>
                  <a:pt x="44113" y="6090"/>
                </a:cubicBezTo>
                <a:cubicBezTo>
                  <a:pt x="43458" y="3911"/>
                  <a:pt x="42649" y="1184"/>
                  <a:pt x="40470" y="291"/>
                </a:cubicBezTo>
                <a:cubicBezTo>
                  <a:pt x="39965" y="87"/>
                  <a:pt x="39448" y="0"/>
                  <a:pt x="38924" y="0"/>
                </a:cubicBezTo>
                <a:close/>
              </a:path>
            </a:pathLst>
          </a:cu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 name="Google Shape;470;p65"/>
          <p:cNvGrpSpPr/>
          <p:nvPr/>
        </p:nvGrpSpPr>
        <p:grpSpPr>
          <a:xfrm>
            <a:off x="1729208" y="2109099"/>
            <a:ext cx="339253" cy="339253"/>
            <a:chOff x="1492675" y="4992125"/>
            <a:chExt cx="481825" cy="481825"/>
          </a:xfrm>
        </p:grpSpPr>
        <p:sp>
          <p:nvSpPr>
            <p:cNvPr id="471" name="Google Shape;471;p65"/>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72" name="Google Shape;472;p65"/>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73" name="Google Shape;473;p65"/>
          <p:cNvSpPr txBox="1">
            <a:spLocks noGrp="1"/>
          </p:cNvSpPr>
          <p:nvPr>
            <p:ph type="title"/>
          </p:nvPr>
        </p:nvSpPr>
        <p:spPr>
          <a:xfrm>
            <a:off x="610950" y="324625"/>
            <a:ext cx="4920300" cy="16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500"/>
              <a:t>WHAT DO OUR USERS</a:t>
            </a:r>
            <a:endParaRPr sz="2500"/>
          </a:p>
          <a:p>
            <a:pPr marL="0" lvl="0" indent="0" algn="l" rtl="0">
              <a:spcBef>
                <a:spcPts val="0"/>
              </a:spcBef>
              <a:spcAft>
                <a:spcPts val="0"/>
              </a:spcAft>
              <a:buClr>
                <a:schemeClr val="dk1"/>
              </a:buClr>
              <a:buSzPts val="1100"/>
              <a:buFont typeface="Arial"/>
              <a:buNone/>
            </a:pPr>
            <a:r>
              <a:rPr lang="en" sz="2500"/>
              <a:t>HAVE TO SAY</a:t>
            </a:r>
            <a:endParaRPr sz="2500"/>
          </a:p>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1000"/>
                                        <p:tgtEl>
                                          <p:spTgt spid="47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59"/>
                                        </p:tgtEl>
                                        <p:attrNameLst>
                                          <p:attrName>style.visibility</p:attrName>
                                        </p:attrNameLst>
                                      </p:cBhvr>
                                      <p:to>
                                        <p:strVal val="visible"/>
                                      </p:to>
                                    </p:set>
                                    <p:anim calcmode="lin" valueType="num">
                                      <p:cBhvr additive="base">
                                        <p:cTn id="12" dur="1000"/>
                                        <p:tgtEl>
                                          <p:spTgt spid="459"/>
                                        </p:tgtEl>
                                        <p:attrNameLst>
                                          <p:attrName>ppt_x</p:attrName>
                                        </p:attrNameLst>
                                      </p:cBhvr>
                                      <p:tavLst>
                                        <p:tav tm="0">
                                          <p:val>
                                            <p:strVal val="#ppt_x-1"/>
                                          </p:val>
                                        </p:tav>
                                        <p:tav tm="100000">
                                          <p:val>
                                            <p:strVal val="#ppt_x"/>
                                          </p:val>
                                        </p:tav>
                                      </p:tavLst>
                                    </p:anim>
                                  </p:childTnLst>
                                </p:cTn>
                              </p:par>
                              <p:par>
                                <p:cTn id="13" presetID="10" presetClass="entr" presetSubtype="0" fill="hold" nodeType="withEffect">
                                  <p:stCondLst>
                                    <p:cond delay="0"/>
                                  </p:stCondLst>
                                  <p:childTnLst>
                                    <p:set>
                                      <p:cBhvr>
                                        <p:cTn id="14" dur="1" fill="hold">
                                          <p:stCondLst>
                                            <p:cond delay="0"/>
                                          </p:stCondLst>
                                        </p:cTn>
                                        <p:tgtEl>
                                          <p:spTgt spid="460"/>
                                        </p:tgtEl>
                                        <p:attrNameLst>
                                          <p:attrName>style.visibility</p:attrName>
                                        </p:attrNameLst>
                                      </p:cBhvr>
                                      <p:to>
                                        <p:strVal val="visible"/>
                                      </p:to>
                                    </p:set>
                                    <p:animEffect transition="in" filter="fade">
                                      <p:cBhvr>
                                        <p:cTn id="15" dur="1000"/>
                                        <p:tgtEl>
                                          <p:spTgt spid="460"/>
                                        </p:tgtEl>
                                      </p:cBhvr>
                                    </p:animEffect>
                                  </p:childTnLst>
                                </p:cTn>
                              </p:par>
                              <p:par>
                                <p:cTn id="16" presetID="10" presetClass="entr" presetSubtype="0" fill="hold" nodeType="withEffect">
                                  <p:stCondLst>
                                    <p:cond delay="0"/>
                                  </p:stCondLst>
                                  <p:childTnLst>
                                    <p:set>
                                      <p:cBhvr>
                                        <p:cTn id="17" dur="1" fill="hold">
                                          <p:stCondLst>
                                            <p:cond delay="0"/>
                                          </p:stCondLst>
                                        </p:cTn>
                                        <p:tgtEl>
                                          <p:spTgt spid="463"/>
                                        </p:tgtEl>
                                        <p:attrNameLst>
                                          <p:attrName>style.visibility</p:attrName>
                                        </p:attrNameLst>
                                      </p:cBhvr>
                                      <p:to>
                                        <p:strVal val="visible"/>
                                      </p:to>
                                    </p:set>
                                    <p:animEffect transition="in" filter="fade">
                                      <p:cBhvr>
                                        <p:cTn id="18" dur="1000"/>
                                        <p:tgtEl>
                                          <p:spTgt spid="463"/>
                                        </p:tgtEl>
                                      </p:cBhvr>
                                    </p:animEffect>
                                  </p:childTnLst>
                                </p:cTn>
                              </p:par>
                              <p:par>
                                <p:cTn id="19" presetID="10" presetClass="entr" presetSubtype="0" fill="hold" nodeType="withEffect">
                                  <p:stCondLst>
                                    <p:cond delay="0"/>
                                  </p:stCondLst>
                                  <p:childTnLst>
                                    <p:set>
                                      <p:cBhvr>
                                        <p:cTn id="20" dur="1" fill="hold">
                                          <p:stCondLst>
                                            <p:cond delay="0"/>
                                          </p:stCondLst>
                                        </p:cTn>
                                        <p:tgtEl>
                                          <p:spTgt spid="468"/>
                                        </p:tgtEl>
                                        <p:attrNameLst>
                                          <p:attrName>style.visibility</p:attrName>
                                        </p:attrNameLst>
                                      </p:cBhvr>
                                      <p:to>
                                        <p:strVal val="visible"/>
                                      </p:to>
                                    </p:set>
                                    <p:animEffect transition="in" filter="fade">
                                      <p:cBhvr>
                                        <p:cTn id="21" dur="1000"/>
                                        <p:tgtEl>
                                          <p:spTgt spid="468"/>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nodeType="clickEffect">
                                  <p:stCondLst>
                                    <p:cond delay="0"/>
                                  </p:stCondLst>
                                  <p:childTnLst>
                                    <p:set>
                                      <p:cBhvr>
                                        <p:cTn id="25" dur="1" fill="hold">
                                          <p:stCondLst>
                                            <p:cond delay="0"/>
                                          </p:stCondLst>
                                        </p:cTn>
                                        <p:tgtEl>
                                          <p:spTgt spid="461"/>
                                        </p:tgtEl>
                                        <p:attrNameLst>
                                          <p:attrName>style.visibility</p:attrName>
                                        </p:attrNameLst>
                                      </p:cBhvr>
                                      <p:to>
                                        <p:strVal val="visible"/>
                                      </p:to>
                                    </p:set>
                                    <p:anim calcmode="lin" valueType="num">
                                      <p:cBhvr additive="base">
                                        <p:cTn id="26" dur="1000"/>
                                        <p:tgtEl>
                                          <p:spTgt spid="461"/>
                                        </p:tgtEl>
                                        <p:attrNameLst>
                                          <p:attrName>ppt_x</p:attrName>
                                        </p:attrNameLst>
                                      </p:cBhvr>
                                      <p:tavLst>
                                        <p:tav tm="0">
                                          <p:val>
                                            <p:strVal val="#ppt_x+1"/>
                                          </p:val>
                                        </p:tav>
                                        <p:tav tm="100000">
                                          <p:val>
                                            <p:strVal val="#ppt_x"/>
                                          </p:val>
                                        </p:tav>
                                      </p:tavLst>
                                    </p:anim>
                                  </p:childTnLst>
                                </p:cTn>
                              </p:par>
                              <p:par>
                                <p:cTn id="27" presetID="10" presetClass="entr" presetSubtype="0" fill="hold" nodeType="withEffect">
                                  <p:stCondLst>
                                    <p:cond delay="0"/>
                                  </p:stCondLst>
                                  <p:childTnLst>
                                    <p:set>
                                      <p:cBhvr>
                                        <p:cTn id="28" dur="1" fill="hold">
                                          <p:stCondLst>
                                            <p:cond delay="0"/>
                                          </p:stCondLst>
                                        </p:cTn>
                                        <p:tgtEl>
                                          <p:spTgt spid="462"/>
                                        </p:tgtEl>
                                        <p:attrNameLst>
                                          <p:attrName>style.visibility</p:attrName>
                                        </p:attrNameLst>
                                      </p:cBhvr>
                                      <p:to>
                                        <p:strVal val="visible"/>
                                      </p:to>
                                    </p:set>
                                    <p:animEffect transition="in" filter="fade">
                                      <p:cBhvr>
                                        <p:cTn id="29" dur="1000"/>
                                        <p:tgtEl>
                                          <p:spTgt spid="462"/>
                                        </p:tgtEl>
                                      </p:cBhvr>
                                    </p:animEffect>
                                  </p:childTnLst>
                                </p:cTn>
                              </p:par>
                              <p:par>
                                <p:cTn id="30" presetID="10" presetClass="entr" presetSubtype="0" fill="hold" nodeType="withEffect">
                                  <p:stCondLst>
                                    <p:cond delay="0"/>
                                  </p:stCondLst>
                                  <p:childTnLst>
                                    <p:set>
                                      <p:cBhvr>
                                        <p:cTn id="31" dur="1" fill="hold">
                                          <p:stCondLst>
                                            <p:cond delay="0"/>
                                          </p:stCondLst>
                                        </p:cTn>
                                        <p:tgtEl>
                                          <p:spTgt spid="464"/>
                                        </p:tgtEl>
                                        <p:attrNameLst>
                                          <p:attrName>style.visibility</p:attrName>
                                        </p:attrNameLst>
                                      </p:cBhvr>
                                      <p:to>
                                        <p:strVal val="visible"/>
                                      </p:to>
                                    </p:set>
                                    <p:animEffect transition="in" filter="fade">
                                      <p:cBhvr>
                                        <p:cTn id="32" dur="1000"/>
                                        <p:tgtEl>
                                          <p:spTgt spid="464"/>
                                        </p:tgtEl>
                                      </p:cBhvr>
                                    </p:animEffect>
                                  </p:childTnLst>
                                </p:cTn>
                              </p:par>
                              <p:par>
                                <p:cTn id="33" presetID="10" presetClass="entr" presetSubtype="0" fill="hold" nodeType="withEffect">
                                  <p:stCondLst>
                                    <p:cond delay="0"/>
                                  </p:stCondLst>
                                  <p:childTnLst>
                                    <p:set>
                                      <p:cBhvr>
                                        <p:cTn id="34" dur="1" fill="hold">
                                          <p:stCondLst>
                                            <p:cond delay="0"/>
                                          </p:stCondLst>
                                        </p:cTn>
                                        <p:tgtEl>
                                          <p:spTgt spid="465"/>
                                        </p:tgtEl>
                                        <p:attrNameLst>
                                          <p:attrName>style.visibility</p:attrName>
                                        </p:attrNameLst>
                                      </p:cBhvr>
                                      <p:to>
                                        <p:strVal val="visible"/>
                                      </p:to>
                                    </p:set>
                                    <p:animEffect transition="in" filter="fade">
                                      <p:cBhvr>
                                        <p:cTn id="35" dur="1000"/>
                                        <p:tgtEl>
                                          <p:spTgt spid="465"/>
                                        </p:tgtEl>
                                      </p:cBhvr>
                                    </p:animEffect>
                                  </p:childTnLst>
                                </p:cTn>
                              </p:par>
                              <p:par>
                                <p:cTn id="36" presetID="10" presetClass="entr" presetSubtype="0" fill="hold" nodeType="withEffect">
                                  <p:stCondLst>
                                    <p:cond delay="0"/>
                                  </p:stCondLst>
                                  <p:childTnLst>
                                    <p:set>
                                      <p:cBhvr>
                                        <p:cTn id="37" dur="1" fill="hold">
                                          <p:stCondLst>
                                            <p:cond delay="0"/>
                                          </p:stCondLst>
                                        </p:cTn>
                                        <p:tgtEl>
                                          <p:spTgt spid="469"/>
                                        </p:tgtEl>
                                        <p:attrNameLst>
                                          <p:attrName>style.visibility</p:attrName>
                                        </p:attrNameLst>
                                      </p:cBhvr>
                                      <p:to>
                                        <p:strVal val="visible"/>
                                      </p:to>
                                    </p:set>
                                    <p:animEffect transition="in" filter="fade">
                                      <p:cBhvr>
                                        <p:cTn id="38" dur="1000"/>
                                        <p:tgtEl>
                                          <p:spTgt spid="4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7"/>
        <p:cNvGrpSpPr/>
        <p:nvPr/>
      </p:nvGrpSpPr>
      <p:grpSpPr>
        <a:xfrm>
          <a:off x="0" y="0"/>
          <a:ext cx="0" cy="0"/>
          <a:chOff x="0" y="0"/>
          <a:chExt cx="0" cy="0"/>
        </a:xfrm>
      </p:grpSpPr>
      <p:sp>
        <p:nvSpPr>
          <p:cNvPr id="478" name="Google Shape;478;p66"/>
          <p:cNvSpPr/>
          <p:nvPr/>
        </p:nvSpPr>
        <p:spPr>
          <a:xfrm>
            <a:off x="4405900" y="281200"/>
            <a:ext cx="4423500" cy="1468800"/>
          </a:xfrm>
          <a:prstGeom prst="rect">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66"/>
          <p:cNvSpPr txBox="1"/>
          <p:nvPr/>
        </p:nvSpPr>
        <p:spPr>
          <a:xfrm>
            <a:off x="4651150" y="398925"/>
            <a:ext cx="3933000" cy="146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200" b="1">
                <a:solidFill>
                  <a:srgbClr val="FFFFFF"/>
                </a:solidFill>
                <a:latin typeface="Rubik"/>
                <a:ea typeface="Rubik"/>
                <a:cs typeface="Rubik"/>
                <a:sym typeface="Rubik"/>
              </a:rPr>
              <a:t>Set the trend, make music soar, with SoundGPT, you'll beg for more!</a:t>
            </a:r>
            <a:endParaRPr sz="2200" b="1">
              <a:solidFill>
                <a:srgbClr val="FFFFFF"/>
              </a:solidFill>
              <a:latin typeface="Rubik"/>
              <a:ea typeface="Rubik"/>
              <a:cs typeface="Rubik"/>
              <a:sym typeface="Rubik"/>
            </a:endParaRPr>
          </a:p>
        </p:txBody>
      </p:sp>
    </p:spTree>
  </p:cSld>
  <p:clrMapOvr>
    <a:masterClrMapping/>
  </p:clrMapOvr>
</p:sld>
</file>

<file path=ppt/theme/theme1.xml><?xml version="1.0" encoding="utf-8"?>
<a:theme xmlns:a="http://schemas.openxmlformats.org/drawingml/2006/main" name="Metamorphosis Business Plan XL by Slidesgo">
  <a:themeElements>
    <a:clrScheme name="Simple Light">
      <a:dk1>
        <a:srgbClr val="000000"/>
      </a:dk1>
      <a:lt1>
        <a:srgbClr val="FFFFFF"/>
      </a:lt1>
      <a:dk2>
        <a:srgbClr val="212121"/>
      </a:dk2>
      <a:lt2>
        <a:srgbClr val="FFFFFF"/>
      </a:lt2>
      <a:accent1>
        <a:srgbClr val="212121"/>
      </a:accent1>
      <a:accent2>
        <a:srgbClr val="FFFFFF"/>
      </a:accent2>
      <a:accent3>
        <a:srgbClr val="000000"/>
      </a:accent3>
      <a:accent4>
        <a:srgbClr val="FFFFFF"/>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348</Words>
  <Application>Microsoft Macintosh PowerPoint</Application>
  <PresentationFormat>On-screen Show (16:9)</PresentationFormat>
  <Paragraphs>32</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Montserrat Medium</vt:lpstr>
      <vt:lpstr>Montserrat</vt:lpstr>
      <vt:lpstr>Arial</vt:lpstr>
      <vt:lpstr>Rubik</vt:lpstr>
      <vt:lpstr>Montserrat Light</vt:lpstr>
      <vt:lpstr>Metamorphosis Business Plan XL by Slidesgo</vt:lpstr>
      <vt:lpstr>SoundGPT Make Your Sound Come True</vt:lpstr>
      <vt:lpstr>MISSION STATEMENT</vt:lpstr>
      <vt:lpstr>How Does It Work? </vt:lpstr>
      <vt:lpstr>WANT MORE ‘HOT’ SONGS?</vt:lpstr>
      <vt:lpstr>DO YOU HAVE A NOT ‘HOT’ SONG TASTE?</vt:lpstr>
      <vt:lpstr>IS YOUR SONG NOT IN OUR DATABASE? NO WORRIES! </vt:lpstr>
      <vt:lpstr>WHAT SETS SOUNDGPT APART?</vt:lpstr>
      <vt:lpstr>Tom Holland</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SoundGPT Make Your Sound Come True</dc:title>
  <cp:lastModifiedBy>Magdalena Breyer</cp:lastModifiedBy>
  <cp:revision>1</cp:revision>
  <dcterms:modified xsi:type="dcterms:W3CDTF">2023-07-22T18:39:42Z</dcterms:modified>
</cp:coreProperties>
</file>